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3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4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5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6.xml" ContentType="application/vnd.openxmlformats-officedocument.theme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theme/theme7.xml" ContentType="application/vnd.openxmlformats-officedocument.theme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8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4182" r:id="rId2"/>
    <p:sldMasterId id="2147484231" r:id="rId3"/>
    <p:sldMasterId id="2147484270" r:id="rId4"/>
    <p:sldMasterId id="2147486180" r:id="rId5"/>
    <p:sldMasterId id="2147486758" r:id="rId6"/>
    <p:sldMasterId id="2147492464" r:id="rId7"/>
    <p:sldMasterId id="2147492577" r:id="rId8"/>
    <p:sldMasterId id="2147492609" r:id="rId9"/>
  </p:sldMasterIdLst>
  <p:notesMasterIdLst>
    <p:notesMasterId r:id="rId20"/>
  </p:notesMasterIdLst>
  <p:handoutMasterIdLst>
    <p:handoutMasterId r:id="rId21"/>
  </p:handoutMasterIdLst>
  <p:sldIdLst>
    <p:sldId id="1611" r:id="rId10"/>
    <p:sldId id="1708" r:id="rId11"/>
    <p:sldId id="1716" r:id="rId12"/>
    <p:sldId id="1709" r:id="rId13"/>
    <p:sldId id="1710" r:id="rId14"/>
    <p:sldId id="1711" r:id="rId15"/>
    <p:sldId id="1712" r:id="rId16"/>
    <p:sldId id="1713" r:id="rId17"/>
    <p:sldId id="1714" r:id="rId18"/>
    <p:sldId id="1715" r:id="rId19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3719">
          <p15:clr>
            <a:srgbClr val="A4A3A4"/>
          </p15:clr>
        </p15:guide>
        <p15:guide id="4" pos="7370">
          <p15:clr>
            <a:srgbClr val="A4A3A4"/>
          </p15:clr>
        </p15:guide>
        <p15:guide id="5" orient="horz" pos="338">
          <p15:clr>
            <a:srgbClr val="A4A3A4"/>
          </p15:clr>
        </p15:guide>
        <p15:guide id="6" orient="horz" pos="3717">
          <p15:clr>
            <a:srgbClr val="A4A3A4"/>
          </p15:clr>
        </p15:guide>
        <p15:guide id="7" orient="horz" pos="3166">
          <p15:clr>
            <a:srgbClr val="A4A3A4"/>
          </p15:clr>
        </p15:guide>
        <p15:guide id="8" orient="horz" pos="1026">
          <p15:clr>
            <a:srgbClr val="A4A3A4"/>
          </p15:clr>
        </p15:guide>
        <p15:guide id="9" orient="horz" pos="2470">
          <p15:clr>
            <a:srgbClr val="A4A3A4"/>
          </p15:clr>
        </p15:guide>
        <p15:guide id="10" pos="3847">
          <p15:clr>
            <a:srgbClr val="A4A3A4"/>
          </p15:clr>
        </p15:guide>
        <p15:guide id="11" pos="325">
          <p15:clr>
            <a:srgbClr val="A4A3A4"/>
          </p15:clr>
        </p15:guide>
        <p15:guide id="12" pos="1191">
          <p15:clr>
            <a:srgbClr val="A4A3A4"/>
          </p15:clr>
        </p15:guide>
        <p15:guide id="13" pos="73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THY LUCIE (CNAM / Paris)" initials="" lastIdx="80" clrIdx="0"/>
  <p:cmAuthor id="2" name="MAISTRE MARION (CNAM / Paris)" initials="" lastIdx="11" clrIdx="1"/>
  <p:cmAuthor id="3" name="ALVES CLARISSE (CNAM / Paris)" initials="" lastIdx="17" clrIdx="2"/>
  <p:cmAuthor id="4" name="LEQUILEUC HERVE (CNAM / Paris)" initials="LH(/P" lastIdx="1" clrIdx="3">
    <p:extLst>
      <p:ext uri="{19B8F6BF-5375-455C-9EA6-DF929625EA0E}">
        <p15:presenceInfo xmlns:p15="http://schemas.microsoft.com/office/powerpoint/2012/main" userId="S-1-5-21-221657151-1568348028-1356926495-13329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E6EA"/>
    <a:srgbClr val="758CC0"/>
    <a:srgbClr val="00774F"/>
    <a:srgbClr val="728CC4"/>
    <a:srgbClr val="0C419A"/>
    <a:srgbClr val="336A83"/>
    <a:srgbClr val="6AC4C8"/>
    <a:srgbClr val="0062B4"/>
    <a:srgbClr val="00B9FE"/>
    <a:srgbClr val="007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5887" autoAdjust="0"/>
  </p:normalViewPr>
  <p:slideViewPr>
    <p:cSldViewPr snapToGrid="0">
      <p:cViewPr varScale="1">
        <p:scale>
          <a:sx n="95" d="100"/>
          <a:sy n="95" d="100"/>
        </p:scale>
        <p:origin x="235" y="77"/>
      </p:cViewPr>
      <p:guideLst>
        <p:guide orient="horz" pos="2160"/>
        <p:guide pos="3840"/>
        <p:guide orient="horz" pos="3719"/>
        <p:guide pos="7370"/>
        <p:guide orient="horz" pos="338"/>
        <p:guide orient="horz" pos="3717"/>
        <p:guide orient="horz" pos="3166"/>
        <p:guide orient="horz" pos="1026"/>
        <p:guide orient="horz" pos="2470"/>
        <p:guide pos="3847"/>
        <p:guide pos="325"/>
        <p:guide pos="1191"/>
        <p:guide pos="7371"/>
      </p:guideLst>
    </p:cSldViewPr>
  </p:slideViewPr>
  <p:outlineViewPr>
    <p:cViewPr>
      <p:scale>
        <a:sx n="33" d="100"/>
        <a:sy n="33" d="100"/>
      </p:scale>
      <p:origin x="0" y="-1848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CC9FEC9-2CDD-134F-840A-8F57484A29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C13CF4C-D8D8-324F-AFA7-772950C224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72F8CBE-B47E-4CA6-8FC2-AEC7D0C2259C}" type="datetimeFigureOut">
              <a:rPr lang="fr-FR"/>
              <a:pPr>
                <a:defRPr/>
              </a:pPr>
              <a:t>17/04/2026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31A6AC-A6A7-3248-B6E6-95946088A4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02CA66-22E3-C34E-89C6-B4B2A67C39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0CF32A-7DFF-4972-BA55-D4C36A6726B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DB0293F-E309-466C-B362-DC95DDE4E975}" type="datetimeFigureOut">
              <a:rPr lang="fr-FR"/>
              <a:pPr>
                <a:defRPr/>
              </a:pPr>
              <a:t>17/04/2026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81C450D-E0DD-47F7-98FC-5471591568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jpe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Photo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6C1F8D08-6EB0-422B-93A1-7AFDDC66F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07201" y="2188868"/>
            <a:ext cx="11178000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8C5C4EE-51F7-9940-9606-76F8D4D7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1" y="2188868"/>
            <a:ext cx="11193074" cy="4157999"/>
          </a:xfrm>
          <a:prstGeom prst="rect">
            <a:avLst/>
          </a:prstGeom>
          <a:noFill/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36518" y="5031320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389120" y="5943568"/>
            <a:ext cx="7276241" cy="3868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10" name="Espace réservé de la date 11">
            <a:extLst>
              <a:ext uri="{FF2B5EF4-FFF2-40B4-BE49-F238E27FC236}">
                <a16:creationId xmlns:a16="http://schemas.microsoft.com/office/drawing/2014/main" id="{03F3D622-9637-41B2-A77E-476826BB4A9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B55A-A129-4EFA-9B86-632AB8F5B425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9271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5FCC7EBB-3471-4590-8C18-BE9203E2E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tx1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867422" y="5971703"/>
            <a:ext cx="6797939" cy="31655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0B8F4-9944-4643-8F6E-001A3B345F84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47485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1 CN 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07201" y="2188868"/>
            <a:ext cx="11178000" cy="41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8C5C4EE-51F7-9940-9606-76F8D4D7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1" y="2188868"/>
            <a:ext cx="6840000" cy="4157999"/>
          </a:xfrm>
          <a:prstGeom prst="rect">
            <a:avLst/>
          </a:prstGeom>
          <a:noFill/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A1EADFE3-19F3-A24F-BA85-F0DD746D121A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506801" y="336883"/>
            <a:ext cx="7385915" cy="168442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5962389" y="5999839"/>
            <a:ext cx="5688904" cy="3242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e la date 11">
            <a:extLst>
              <a:ext uri="{FF2B5EF4-FFF2-40B4-BE49-F238E27FC236}">
                <a16:creationId xmlns:a16="http://schemas.microsoft.com/office/drawing/2014/main" id="{03F3D622-9637-41B2-A77E-476826BB4A98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1DA0-B814-4EF6-AE72-CCC3C5D5FDED}" type="datetimeFigureOut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13775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2 CN Couverture fond couleu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accent4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7" name="Espace réservé pour une image  2">
            <a:extLst>
              <a:ext uri="{FF2B5EF4-FFF2-40B4-BE49-F238E27FC236}">
                <a16:creationId xmlns:a16="http://schemas.microsoft.com/office/drawing/2014/main" id="{45636969-196D-9944-A942-B6A2D9480C96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506801" y="336883"/>
            <a:ext cx="7385915" cy="168442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834372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5275385" y="6001381"/>
            <a:ext cx="6424490" cy="32908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1DA0-B814-4EF6-AE72-CCC3C5D5FDED}" type="datetimeFigureOut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00903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3 CN Couverture 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accent4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pour une image  2">
            <a:extLst>
              <a:ext uri="{FF2B5EF4-FFF2-40B4-BE49-F238E27FC236}">
                <a16:creationId xmlns:a16="http://schemas.microsoft.com/office/drawing/2014/main" id="{859698BC-337F-3746-A8D1-B5CB5222645C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506801" y="336883"/>
            <a:ext cx="7385915" cy="168442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979963" y="5946118"/>
            <a:ext cx="6685398" cy="35621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1DA0-B814-4EF6-AE72-CCC3C5D5FDED}" type="datetimeFigureOut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29540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82903"/>
            <a:ext cx="11186809" cy="5406942"/>
          </a:xfrm>
          <a:prstGeom prst="rect">
            <a:avLst/>
          </a:prstGeom>
          <a:solidFill>
            <a:schemeClr val="tx1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68705"/>
            <a:ext cx="1080000" cy="5527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76893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5873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76893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5DC6D-E740-42C0-B9CC-E53BD47685E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78051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chemeClr val="tx2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DDEEC-889D-4C6D-99FC-471800A8A2F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54584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chemeClr val="accent1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0D19A-219E-40C1-83E6-D83C00B2E50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89517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chemeClr val="accent2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A1D55-3D39-4929-95A6-70B64AE2442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15183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chemeClr val="accent4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566B1-59FA-4C2D-A151-E91A1D65064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86472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68065-EAC4-4350-9296-0CD0694AD47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05126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BF590-0D06-4878-BE38-958DC10B18E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1381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_AM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5FCC7EBB-3471-4590-8C18-BE9203E2E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tx2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867422" y="5971703"/>
            <a:ext cx="6797939" cy="31655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E6533-CB23-4000-A35D-76990D53D222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4703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4D0E9-16E4-4C56-B61B-D92D4CA43EC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578606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C8AA3-9252-4630-9A85-406E2DC923A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1314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8D1DA-78F4-43BA-A0A7-42D6476D156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22038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71885-A687-4579-9D4D-88F5057EFC0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43688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C722A-7E3E-40E5-9635-B5576DA2028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70871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116AB-B872-43CD-AF69-64D3929EA94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23901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6E165-8DBE-4BD7-A2F2-5D031AFFCDF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21164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C289-7AEA-4D75-ABD8-B6D10385E8C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98990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8FA58-6E98-4919-849E-85B97216F14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7619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B4DC679-F54F-4846-9912-E80DB1F86B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D3455-09A5-4729-92FE-2CEF972B734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8914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_AM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5FCC7EBB-3471-4590-8C18-BE9203E2E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accent1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867422" y="5971703"/>
            <a:ext cx="6797939" cy="31655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1BD5E-0D6B-4B58-9DF7-D7046A950DB2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98680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8C1329A-664A-4E28-B644-3636A328F3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E5F38-CEF4-4C49-A81B-321AD8E796F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588511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D3E7924-C220-48DB-B1CD-419E698875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F9384-4170-48F0-9EBA-9DE995C60CE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7649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207AD3-6204-4D1E-AD96-6CDC41E3A4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4C549-670A-4286-92FC-478E51C3CB0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53227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C7CDFE-DF95-4CA3-98A5-7BD20AEBF1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endParaRPr lang="fr-FR" dirty="0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34381-B89B-4EBA-93B2-60C8186FA75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79602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0FA6ADF-24F5-4136-844C-F6784D4250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endParaRPr lang="fr-FR" dirty="0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71B34-0A84-4804-AC51-FE74800EDA1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27163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ADE6774-34F3-49AC-A02F-D0366059DC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endParaRPr lang="fr-FR" dirty="0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41EAF-5549-44FB-8BDE-B33800AF792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40704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D662AE38-9407-4D2E-9CC9-7BB7DE4592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endParaRPr lang="fr-FR" dirty="0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4E575-3C2F-439C-9390-418908C7E4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53618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4C16A07E-A0DC-4D23-A540-5B576EF46D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CEADF-20EC-49E8-B9D3-F1FC1F130EA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28914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D24B2-9998-4C60-AAE0-2410D2D0195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19487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39949-D671-4109-912B-DD58E8179F2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5525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_AM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5FCC7EBB-3471-4590-8C18-BE9203E2E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accent2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867422" y="5971703"/>
            <a:ext cx="6797939" cy="31655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7729D-C776-4B21-8259-D034B89490A2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65396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786F5-77C1-4E94-AF07-E0C7308E9B3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76033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C6754-D2DA-4507-8CF0-C91D56F08CD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69203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192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79EDF-1A56-4EFE-A4D8-78CD2B159EC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52675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761F1608-1EEB-E647-B6C1-A92DFDEA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12396C78-3A19-AA4A-BA82-771000D34A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EC2BF74E-545A-A440-902F-FA50E56110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BB61B-3AD4-45D4-9F90-53B1C712235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15880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F2F5452A-EA35-364C-871A-EF7CC620C4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826E2E5D-419D-F744-910A-52FB82C616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822EADD7-9147-EC4B-B04B-311375EF40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7F3D1-41D1-4A5F-B7B8-34C941A64E0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82630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21928D4E-4DC9-7743-8E29-22CA76F8BA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5C896D7-F7BF-3B45-9D73-EEF39DDECB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971C6247-F563-9D41-B02F-4C097708A1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B545C-4E5B-4422-9E14-C2C1D2AC0BF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89901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2F079DAE-8087-FE48-B24F-3114264C09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F615992A-2E96-9841-A17D-A1581687B4A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2B4AA268-8909-0A46-B5FD-C7B5494FB6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96E90-80A6-49BE-84E3-48B8D0FE20A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182062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36C85B24-1F14-2A46-91FC-0B7FC6738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4E46A9B-34F6-7B44-BE45-AAEC5E4542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F853C672-16A4-9247-B4D1-3250EC9707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5DB62-A298-44D9-849F-6F7D5B3F8AF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18746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C0D333F6-48EC-8A4C-A930-531E2DE5E3C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7301" y="1437861"/>
            <a:ext cx="50599" cy="134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9F24CBFD-D250-A846-8089-C12AD963658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116013" y="1438275"/>
            <a:ext cx="7156450" cy="1343025"/>
          </a:xfrm>
          <a:prstGeom prst="rect">
            <a:avLst/>
          </a:prstGeom>
        </p:spPr>
        <p:txBody>
          <a:bodyPr/>
          <a:lstStyle>
            <a:lvl1pPr>
              <a:defRPr sz="3600" b="1" i="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0053A370-BCB9-F741-B757-FB3ED04A0B7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116013" y="3747290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DDEF4A67-CF56-D046-AA7C-7AF35FFB01E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392341" y="3746502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E702EB90-1B53-5B40-B4D8-18EFA767867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668669" y="3746502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3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5BEC-19D5-4F26-B36E-250E84D489F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74290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uverture fond couleur + Photo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62AF9597-0C86-4349-A32D-827983D78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tx1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3636C-C740-4CAB-9315-1A60EFE80110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6274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_AM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5FCC7EBB-3471-4590-8C18-BE9203E2E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accent3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867422" y="5971703"/>
            <a:ext cx="6797939" cy="31655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5431E-C302-4EF9-8F39-72F919CCD1E2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579590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0C4-BBF1-468B-93D9-056D5563145D}" type="datetimeFigureOut">
              <a:rPr lang="fr-FR" smtClean="0"/>
              <a:t>17/04/2026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95D73-FE59-48AB-8603-A05BB6E51A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5120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1 CNAM 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6C1F8D08-6EB0-422B-93A1-7AFDDC66F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13" y="5597525"/>
            <a:ext cx="12684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07201" y="2188868"/>
            <a:ext cx="11178000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fr-FR" noProof="0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8C5C4EE-51F7-9940-9606-76F8D4D7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1" y="2188868"/>
            <a:ext cx="11193074" cy="4157999"/>
          </a:xfrm>
          <a:prstGeom prst="rect">
            <a:avLst/>
          </a:prstGeom>
          <a:noFill/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36518" y="5031320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389120" y="5943568"/>
            <a:ext cx="7276241" cy="3868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11" name="Espace réservé de la date 11">
            <a:extLst>
              <a:ext uri="{FF2B5EF4-FFF2-40B4-BE49-F238E27FC236}">
                <a16:creationId xmlns:a16="http://schemas.microsoft.com/office/drawing/2014/main" id="{03F3D622-9637-41B2-A77E-476826BB4A9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52E57-B48E-42DA-B5B0-38F4E2E5B220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03919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2 CNAM Couverture fond couleu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62AF9597-0C86-4349-A32D-827983D78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13" y="5597525"/>
            <a:ext cx="12684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fr-FR" noProof="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tx1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8D74F-8512-4CB0-9564-574CFB3A118C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679354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3 CNAM Couverture 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5FCC7EBB-3471-4590-8C18-BE9203E2E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13" y="5597525"/>
            <a:ext cx="12684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tx1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CCFEE-BB0F-4274-B53C-0754829323CD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488947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°1 CNAM 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title="Sécurité sociale - l'Assurance Maladie : Agir ensemble, protéger chacun - Caisse nationale">
            <a:extLst>
              <a:ext uri="{FF2B5EF4-FFF2-40B4-BE49-F238E27FC236}">
                <a16:creationId xmlns:a16="http://schemas.microsoft.com/office/drawing/2014/main" id="{CEA28011-C0C0-F648-8291-02F48A1D57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663" y="-49213"/>
            <a:ext cx="7588250" cy="230346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13" y="5597525"/>
            <a:ext cx="12684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07201" y="2188868"/>
            <a:ext cx="11178000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fr-FR" noProof="0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8C5C4EE-51F7-9940-9606-76F8D4D7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1" y="2188868"/>
            <a:ext cx="6840000" cy="4157999"/>
          </a:xfrm>
          <a:prstGeom prst="rect">
            <a:avLst/>
          </a:prstGeom>
          <a:noFill/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5962389" y="5999839"/>
            <a:ext cx="5688904" cy="3242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e la date 11">
            <a:extLst>
              <a:ext uri="{FF2B5EF4-FFF2-40B4-BE49-F238E27FC236}">
                <a16:creationId xmlns:a16="http://schemas.microsoft.com/office/drawing/2014/main" id="{03F3D622-9637-41B2-A77E-476826BB4A9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B099D-7189-4F1C-9E55-BE213A5057CF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141621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°2 CNAM Couverture fond couleu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title="Sécurité sociale - l'Assurance Maladie : Agir ensemble, protéger chacun - Caisse nationale">
            <a:extLst>
              <a:ext uri="{FF2B5EF4-FFF2-40B4-BE49-F238E27FC236}">
                <a16:creationId xmlns:a16="http://schemas.microsoft.com/office/drawing/2014/main" id="{B016652D-7AC7-B847-9586-4DBCD1C31C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663" y="-49213"/>
            <a:ext cx="7588250" cy="2303463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13" y="5597525"/>
            <a:ext cx="12684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fr-FR" noProof="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rgbClr val="2A9CA9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834372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751561" y="6001381"/>
            <a:ext cx="5688904" cy="32426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6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12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38A94-2036-4427-AA49-F99F191F676A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32173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°3 CNAM Couverture 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title="Sécurité sociale - l'Assurance Maladie : Agir ensemble, protéger chacun - Caisse nationale">
            <a:extLst>
              <a:ext uri="{FF2B5EF4-FFF2-40B4-BE49-F238E27FC236}">
                <a16:creationId xmlns:a16="http://schemas.microsoft.com/office/drawing/2014/main" id="{C669554B-24A3-6E4A-BF99-164EAC008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663" y="-49213"/>
            <a:ext cx="7588250" cy="2303463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rgbClr val="2A9CA9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5962389" y="6013907"/>
            <a:ext cx="5688904" cy="32426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63384-C12D-4135-B259-D32BD055D7C6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14910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82903"/>
            <a:ext cx="11186809" cy="5406942"/>
          </a:xfrm>
          <a:prstGeom prst="rect">
            <a:avLst/>
          </a:prstGeom>
          <a:solidFill>
            <a:schemeClr val="tx1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68705"/>
            <a:ext cx="1080000" cy="5527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76893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5873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76893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3E5EA-857D-4BFE-844D-0CACBF74C44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32672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rgbClr val="2A9CA9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09499-4976-4183-94A1-D4573D797F1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48355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rgbClr val="E87C54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A75DF-0713-431B-BD0A-302B869E191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8696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_AM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5FCC7EBB-3471-4590-8C18-BE9203E2E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accent4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867422" y="5971703"/>
            <a:ext cx="6797939" cy="31655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57B3B-56E6-4C65-AF33-99531364EA6F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803777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rgbClr val="E73083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B8934-EF03-4222-8228-EF9F95AEC3A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625586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91D92-A470-4A60-A6A0-209E0F33B1E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505822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2A9CA9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8B0F9-A14B-471E-B686-793A48E84D1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38710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87C5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3146D-83FA-49CF-9D0E-40101316CE9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347924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7308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AC8F8-7E36-4EDD-8C23-1D48DB8438C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22796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5B196-864A-43B9-A917-E4B82DD3117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074535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2A9CA9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0F800-438B-4662-A285-E25AB3AD8AE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44126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87C5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25687-3A2A-445A-B7AF-02604E978BD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67014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7308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FA242-9383-465C-8C6D-E17BC9DDDF4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706508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C9E8-7AAA-43D2-BC4C-ED8E9B5F0BA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9147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_AM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5FCC7EBB-3471-4590-8C18-BE9203E2E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accent5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867422" y="5971703"/>
            <a:ext cx="6797939" cy="31655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3A6F0-17AE-4461-A4E9-BD7847A68B7B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18027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B4DC679-F54F-4846-9912-E80DB1F86B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A9CA9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BFC76-68CE-4285-9956-6ADBB581D0B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647748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8C1329A-664A-4E28-B644-3636A328F3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87C5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7DC41-5335-4859-BB88-5E1AFDB541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828630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D3E7924-C220-48DB-B1CD-419E698875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3083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AB89B-2049-49F2-A2B7-9D2A4DDA726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330104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C7CDFE-DF95-4CA3-98A5-7BD20AEBF1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43CD8-76C6-450E-928B-61764687AD4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27573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A9CA9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0FA6ADF-24F5-4136-844C-F6784D4250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AD934-1327-4EC7-A6FC-A4C88FF8CCB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377898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87C5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ADE6774-34F3-49AC-A02F-D0366059DC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C0D7F-DD89-41D4-9D51-6E36A04994F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684859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3083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D662AE38-9407-4D2E-9CC9-7BB7DE4592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2B497-6EBF-4F34-B001-4D9C9658433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410389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4C16A07E-A0DC-4D23-A540-5B576EF46D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0CAEC-BC94-4DDE-B4D5-9EC503013CC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122365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D0E6D-5565-4287-819F-4923C95CDD4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343166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A9CA9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6FFC1-A0F5-454E-8DBB-1F77C8DDF78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0895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_AM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5FCC7EBB-3471-4590-8C18-BE9203E2E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accent6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867422" y="5971703"/>
            <a:ext cx="6797939" cy="31655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DE642-7DD3-4758-9ABF-35EBC75A85A5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450276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87C5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3E43F-D8E0-4DEA-A32C-E15DCA90711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871395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3083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EBE13-B971-4627-86EE-90CE1BAFB11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369753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761F1608-1EEB-E647-B6C1-A92DFDEA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12396C78-3A19-AA4A-BA82-771000D34A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EC2BF74E-545A-A440-902F-FA50E56110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45523-028F-4C08-927D-05EA581293A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141162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A9CA9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F2F5452A-EA35-364C-871A-EF7CC620C4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826E2E5D-419D-F744-910A-52FB82C616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822EADD7-9147-EC4B-B04B-311375EF40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40905-7D05-4C3A-B2C9-35BB2F52622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811802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87C5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21928D4E-4DC9-7743-8E29-22CA76F8BA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5C896D7-F7BF-3B45-9D73-EEF39DDECB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971C6247-F563-9D41-B02F-4C097708A1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468F0-8ED5-4154-BC10-66FCB4D942D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808989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3083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2F079DAE-8087-FE48-B24F-3114264C09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F615992A-2E96-9841-A17D-A1581687B4A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2B4AA268-8909-0A46-B5FD-C7B5494FB6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57199-2F9E-4CEE-A161-B441F72C062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447135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C0D333F6-48EC-8A4C-A930-531E2DE5E3C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7301" y="1437861"/>
            <a:ext cx="50599" cy="134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9F24CBFD-D250-A846-8089-C12AD963658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116013" y="1438275"/>
            <a:ext cx="7156450" cy="1343025"/>
          </a:xfrm>
          <a:prstGeom prst="rect">
            <a:avLst/>
          </a:prstGeom>
        </p:spPr>
        <p:txBody>
          <a:bodyPr/>
          <a:lstStyle>
            <a:lvl1pPr>
              <a:defRPr sz="3600" b="1" i="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0053A370-BCB9-F741-B757-FB3ED04A0B7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116013" y="3747290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DDEF4A67-CF56-D046-AA7C-7AF35FFB01E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392341" y="3746502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E702EB90-1B53-5B40-B4D8-18EFA767867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668669" y="3746502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3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676CA-A8C0-410D-A3CF-81F7684CB95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627420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1 CNAM 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 descr="Une image contenant alimentation&#10;&#10;Description générée automatiquemen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13943" r="63" b="12486"/>
          <a:stretch>
            <a:fillRect/>
          </a:stretch>
        </p:blipFill>
        <p:spPr bwMode="auto">
          <a:xfrm>
            <a:off x="536575" y="279400"/>
            <a:ext cx="470535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07201" y="2188868"/>
            <a:ext cx="11178000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8C5C4EE-51F7-9940-9606-76F8D4D7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1" y="2188868"/>
            <a:ext cx="11193074" cy="4157999"/>
          </a:xfrm>
          <a:prstGeom prst="rect">
            <a:avLst/>
          </a:prstGeom>
          <a:noFill/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36518" y="5031320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389120" y="5943568"/>
            <a:ext cx="7276241" cy="3868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10" name="Espace réservé de la date 11">
            <a:extLst>
              <a:ext uri="{FF2B5EF4-FFF2-40B4-BE49-F238E27FC236}">
                <a16:creationId xmlns:a16="http://schemas.microsoft.com/office/drawing/2014/main" id="{03F3D622-9637-41B2-A77E-476826BB4A9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5E162-D9C7-4759-8873-E692E7E59402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526458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2 CNAM Couverture fond couleu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limentation&#10;&#10;Description générée automatiquemen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13943" r="63" b="12486"/>
          <a:stretch>
            <a:fillRect/>
          </a:stretch>
        </p:blipFill>
        <p:spPr bwMode="auto">
          <a:xfrm>
            <a:off x="536575" y="279400"/>
            <a:ext cx="470535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tx1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D836F-7503-4146-9459-B4013BFAC423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752308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3 CNAM Couverture 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 descr="Une image contenant alimentation&#10;&#10;Description générée automatiquemen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13943" r="63" b="12486"/>
          <a:stretch>
            <a:fillRect/>
          </a:stretch>
        </p:blipFill>
        <p:spPr bwMode="auto">
          <a:xfrm>
            <a:off x="536575" y="279400"/>
            <a:ext cx="470535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tx1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867422" y="5971703"/>
            <a:ext cx="6797939" cy="31655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80A57-FF26-4E0A-BFC4-54C68FCFB371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7245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avec photo_Cn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title="Sécurité sociale - l'Assurance Maladie : Agir ensemble, protéger chacun - Caisse nationale">
            <a:extLst>
              <a:ext uri="{FF2B5EF4-FFF2-40B4-BE49-F238E27FC236}">
                <a16:creationId xmlns:a16="http://schemas.microsoft.com/office/drawing/2014/main" id="{CEA28011-C0C0-F648-8291-02F48A1D57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663" y="-49213"/>
            <a:ext cx="7588250" cy="2303463"/>
          </a:xfrm>
          <a:prstGeom prst="rect">
            <a:avLst/>
          </a:prstGeom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07201" y="2188868"/>
            <a:ext cx="11178000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8C5C4EE-51F7-9940-9606-76F8D4D7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1" y="2188868"/>
            <a:ext cx="6840000" cy="4157999"/>
          </a:xfrm>
          <a:prstGeom prst="rect">
            <a:avLst/>
          </a:prstGeom>
          <a:noFill/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5962389" y="5999839"/>
            <a:ext cx="5688904" cy="3242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e la date 11">
            <a:extLst>
              <a:ext uri="{FF2B5EF4-FFF2-40B4-BE49-F238E27FC236}">
                <a16:creationId xmlns:a16="http://schemas.microsoft.com/office/drawing/2014/main" id="{03F3D622-9637-41B2-A77E-476826BB4A9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BA07D-5D78-4AAE-8C8D-151318B7CDED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246671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°1 CNAM 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-49213"/>
            <a:ext cx="75882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07201" y="2188868"/>
            <a:ext cx="11178000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8C5C4EE-51F7-9940-9606-76F8D4D7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1" y="2188868"/>
            <a:ext cx="6840000" cy="4157999"/>
          </a:xfrm>
          <a:prstGeom prst="rect">
            <a:avLst/>
          </a:prstGeom>
          <a:noFill/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5962389" y="5999839"/>
            <a:ext cx="5688904" cy="3242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e la date 11">
            <a:extLst>
              <a:ext uri="{FF2B5EF4-FFF2-40B4-BE49-F238E27FC236}">
                <a16:creationId xmlns:a16="http://schemas.microsoft.com/office/drawing/2014/main" id="{03F3D622-9637-41B2-A77E-476826BB4A9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D02ED-9FF5-4394-88BC-14840C142956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191490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°2 CNAM Couverture fond couleu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-49213"/>
            <a:ext cx="75882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tx2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834372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751561" y="6001381"/>
            <a:ext cx="5688904" cy="32426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6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A26C1-63EB-4228-BD25-771AD5497F60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401104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°3 CNAM Couverture 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-49213"/>
            <a:ext cx="75882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tx2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5962389" y="6013907"/>
            <a:ext cx="5688904" cy="32426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2528B-55D7-4F10-9AC4-67884078D01B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238122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1 CN 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07201" y="2188868"/>
            <a:ext cx="11178000" cy="41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8C5C4EE-51F7-9940-9606-76F8D4D7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1" y="2188868"/>
            <a:ext cx="6840000" cy="4157999"/>
          </a:xfrm>
          <a:prstGeom prst="rect">
            <a:avLst/>
          </a:prstGeom>
          <a:noFill/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A1EADFE3-19F3-A24F-BA85-F0DD746D121A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506801" y="336883"/>
            <a:ext cx="7385915" cy="168442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5962389" y="5999839"/>
            <a:ext cx="5688904" cy="3242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e la date 11">
            <a:extLst>
              <a:ext uri="{FF2B5EF4-FFF2-40B4-BE49-F238E27FC236}">
                <a16:creationId xmlns:a16="http://schemas.microsoft.com/office/drawing/2014/main" id="{03F3D622-9637-41B2-A77E-476826BB4A98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1DA0-B814-4EF6-AE72-CCC3C5D5FDED}" type="datetimeFigureOut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28225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2 CN Couverture fond couleu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accent4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7" name="Espace réservé pour une image  2">
            <a:extLst>
              <a:ext uri="{FF2B5EF4-FFF2-40B4-BE49-F238E27FC236}">
                <a16:creationId xmlns:a16="http://schemas.microsoft.com/office/drawing/2014/main" id="{45636969-196D-9944-A942-B6A2D9480C96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506801" y="336883"/>
            <a:ext cx="7385915" cy="168442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834372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5275385" y="6001381"/>
            <a:ext cx="6424490" cy="32908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1DA0-B814-4EF6-AE72-CCC3C5D5FDED}" type="datetimeFigureOut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147998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3 CN Couverture 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accent4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pour une image  2">
            <a:extLst>
              <a:ext uri="{FF2B5EF4-FFF2-40B4-BE49-F238E27FC236}">
                <a16:creationId xmlns:a16="http://schemas.microsoft.com/office/drawing/2014/main" id="{859698BC-337F-3746-A8D1-B5CB5222645C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506801" y="336883"/>
            <a:ext cx="7385915" cy="168442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979963" y="5946118"/>
            <a:ext cx="6685398" cy="35621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1DA0-B814-4EF6-AE72-CCC3C5D5FDED}" type="datetimeFigureOut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855185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82903"/>
            <a:ext cx="11186809" cy="5406942"/>
          </a:xfrm>
          <a:prstGeom prst="rect">
            <a:avLst/>
          </a:prstGeom>
          <a:solidFill>
            <a:schemeClr val="tx1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68705"/>
            <a:ext cx="1080000" cy="5527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76893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5873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76893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F7C6C-70A6-4781-87B3-5D5A1A65782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346676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chemeClr val="tx2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C5A94-4C9D-4285-A954-D65535A877F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448632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chemeClr val="accent1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B1818-3DDF-42A9-9F57-0CCF272E591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482986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chemeClr val="accent2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CC329-942B-46B0-9DF6-C4646789EB0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3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 + Photo_Cn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title="Sécurité sociale - l'Assurance Maladie : Agir ensemble, protéger chacun - Caisse nationale">
            <a:extLst>
              <a:ext uri="{FF2B5EF4-FFF2-40B4-BE49-F238E27FC236}">
                <a16:creationId xmlns:a16="http://schemas.microsoft.com/office/drawing/2014/main" id="{B016652D-7AC7-B847-9586-4DBCD1C31C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663" y="-49213"/>
            <a:ext cx="7588250" cy="2303463"/>
          </a:xfrm>
          <a:prstGeom prst="rect">
            <a:avLst/>
          </a:prstGeom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rgbClr val="0084B2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834372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751561" y="6001381"/>
            <a:ext cx="5688904" cy="32426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6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E3369-E904-4DC2-8BA6-FEFC81E82902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634846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chemeClr val="accent4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48E13-9350-43DB-8624-A900AC11257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148057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B4329-B68F-4B80-B02C-0380C84A213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424924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27845-E19C-41DF-B1C9-F2B1DB3F8A7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812291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5F79C-43E8-4F03-974C-4CBCA39CE7D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52685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8D491-9DC1-45E6-B213-3FD3883DA7B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208322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4C826-8BD8-46DB-B151-4F79384D1A3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023357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20CA1-2D78-455A-AFE9-4C374BD9ED5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437803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3E928-E661-408B-971F-8CBA51334E6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693744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51129-0AD1-49C9-916F-3ED7A1C771B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50236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2A4E1-2CF8-4464-8224-ECFDB60039F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2815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 + Photo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62AF9597-0C86-4349-A32D-827983D78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tx1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3636C-C740-4CAB-9315-1A60EFE80110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3733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_Cn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title="Sécurité sociale - l'Assurance Maladie : Agir ensemble, protéger chacun - Caisse nationale">
            <a:extLst>
              <a:ext uri="{FF2B5EF4-FFF2-40B4-BE49-F238E27FC236}">
                <a16:creationId xmlns:a16="http://schemas.microsoft.com/office/drawing/2014/main" id="{C669554B-24A3-6E4A-BF99-164EAC008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663" y="-49213"/>
            <a:ext cx="7588250" cy="2303463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rgbClr val="0084B2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5962389" y="6013907"/>
            <a:ext cx="5688904" cy="32426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9549C-EBA1-4DC1-8249-BC8B54B27D18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162075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D23E9-5BE8-48CE-A34D-4D306D10A47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408689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1A42-6769-432F-9443-B4D470DE4FD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882422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B4DC679-F54F-4846-9912-E80DB1F86B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39D72-0B95-4FFC-BBBE-74D3E05420D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79486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8C1329A-664A-4E28-B644-3636A328F3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52AC4-10D6-486A-8972-D9037511199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472484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D3E7924-C220-48DB-B1CD-419E698875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4A8BE-11A3-4CB9-B232-E28E67C953E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600420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207AD3-6204-4D1E-AD96-6CDC41E3A4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FD8A0-7811-41DD-B897-10B9C45ABAD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010820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C7CDFE-DF95-4CA3-98A5-7BD20AEBF1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endParaRPr lang="fr-FR" dirty="0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0889F-5E40-4DCA-87AA-7C5453BA666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661303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0FA6ADF-24F5-4136-844C-F6784D4250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endParaRPr lang="fr-FR" dirty="0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763F1-5082-45FB-823B-8AA5D2C8B06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028796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ADE6774-34F3-49AC-A02F-D0366059DC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endParaRPr lang="fr-FR" dirty="0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7762B-096D-490F-B138-25BC42DF6B1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777149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D662AE38-9407-4D2E-9CC9-7BB7DE4592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endParaRPr lang="fr-FR" dirty="0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6F149-7FB0-4E07-902F-5398283E60C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7692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82903"/>
            <a:ext cx="11186809" cy="5406942"/>
          </a:xfrm>
          <a:prstGeom prst="rect">
            <a:avLst/>
          </a:prstGeom>
          <a:solidFill>
            <a:schemeClr val="tx1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68705"/>
            <a:ext cx="1080000" cy="5527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76893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5873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76893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CC058-A1BD-426C-98D7-C877C4CC8F0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290346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4C16A07E-A0DC-4D23-A540-5B576EF46D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9D6F-5DFD-4BBA-B9B4-DB1FF430FA0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668086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A1464-3B7F-4A79-8A60-54D745DA647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44907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87232-A7F2-48B5-B97A-E671CAB01B5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621979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E2F66-2E66-45CB-A523-39D73B501E8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229775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2A616-6DD7-4D66-9B29-FB17CA989F8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403965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192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76520-3EB7-4F8F-88FD-74C27C3F759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797947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761F1608-1EEB-E647-B6C1-A92DFDEA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12396C78-3A19-AA4A-BA82-771000D34A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EC2BF74E-545A-A440-902F-FA50E56110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7ACFA-C81D-4CAF-AFD4-D8DAF0076BB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691568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F2F5452A-EA35-364C-871A-EF7CC620C4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826E2E5D-419D-F744-910A-52FB82C616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822EADD7-9147-EC4B-B04B-311375EF40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91237-55FA-42F3-A058-F82D4D7C55E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31903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21928D4E-4DC9-7743-8E29-22CA76F8BA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5C896D7-F7BF-3B45-9D73-EEF39DDECB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971C6247-F563-9D41-B02F-4C097708A1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42D48-3586-4B9A-87A0-DD0229A585E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441703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2F079DAE-8087-FE48-B24F-3114264C09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F615992A-2E96-9841-A17D-A1581687B4A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2B4AA268-8909-0A46-B5FD-C7B5494FB6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C0FF4-F97A-45CC-B4BA-8BE9640EB70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7641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rgbClr val="0084B2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87C99-EAC8-4833-9DFC-23C15607A40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039650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36C85B24-1F14-2A46-91FC-0B7FC6738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4E46A9B-34F6-7B44-BE45-AAEC5E4542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F853C672-16A4-9247-B4D1-3250EC9707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9FF09-324B-4027-A40B-0D6A933EAC4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04079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C0D333F6-48EC-8A4C-A930-531E2DE5E3C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7301" y="1437861"/>
            <a:ext cx="50599" cy="134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9F24CBFD-D250-A846-8089-C12AD963658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116013" y="1438275"/>
            <a:ext cx="7156450" cy="1343025"/>
          </a:xfrm>
          <a:prstGeom prst="rect">
            <a:avLst/>
          </a:prstGeom>
        </p:spPr>
        <p:txBody>
          <a:bodyPr/>
          <a:lstStyle>
            <a:lvl1pPr>
              <a:defRPr sz="3600" b="1" i="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0053A370-BCB9-F741-B757-FB3ED04A0B7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116013" y="3747290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DDEF4A67-CF56-D046-AA7C-7AF35FFB01E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392341" y="3746502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E702EB90-1B53-5B40-B4D8-18EFA767867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668669" y="3746502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3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09C92-69ED-4B74-ADC1-BFCDDA62CC7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159655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de sectio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0025"/>
            <a:ext cx="12192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658813"/>
            <a:ext cx="5243513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9"/>
          <p:cNvSpPr txBox="1">
            <a:spLocks noChangeArrowheads="1"/>
          </p:cNvSpPr>
          <p:nvPr/>
        </p:nvSpPr>
        <p:spPr bwMode="auto">
          <a:xfrm>
            <a:off x="8170863" y="6500813"/>
            <a:ext cx="1484312" cy="214312"/>
          </a:xfrm>
          <a:prstGeom prst="rect">
            <a:avLst/>
          </a:prstGeom>
          <a:solidFill>
            <a:srgbClr val="0066AC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800" smtClean="0">
                <a:solidFill>
                  <a:schemeClr val="bg1"/>
                </a:solidFill>
                <a:ea typeface="Roboto Condensed"/>
                <a:cs typeface="Arial" panose="020B0604020202020204" pitchFamily="34" charset="0"/>
              </a:rPr>
              <a:t>PAGE</a:t>
            </a:r>
          </a:p>
        </p:txBody>
      </p:sp>
      <p:pic>
        <p:nvPicPr>
          <p:cNvPr id="8" name="Imag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6850"/>
            <a:ext cx="12192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12"/>
          <p:cNvSpPr txBox="1">
            <a:spLocks noChangeArrowheads="1"/>
          </p:cNvSpPr>
          <p:nvPr userDrawn="1"/>
        </p:nvSpPr>
        <p:spPr bwMode="auto">
          <a:xfrm>
            <a:off x="8170863" y="6500813"/>
            <a:ext cx="1484312" cy="214312"/>
          </a:xfrm>
          <a:prstGeom prst="rect">
            <a:avLst/>
          </a:prstGeom>
          <a:solidFill>
            <a:srgbClr val="0066AC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800" smtClean="0">
                <a:solidFill>
                  <a:schemeClr val="bg1"/>
                </a:solidFill>
                <a:ea typeface="Roboto Condensed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23" name="Shape 78"/>
          <p:cNvSpPr txBox="1">
            <a:spLocks noGrp="1"/>
          </p:cNvSpPr>
          <p:nvPr>
            <p:ph type="title"/>
          </p:nvPr>
        </p:nvSpPr>
        <p:spPr>
          <a:xfrm>
            <a:off x="3478536" y="2346215"/>
            <a:ext cx="5036897" cy="1489269"/>
          </a:xfrm>
          <a:prstGeom prst="rect">
            <a:avLst/>
          </a:prstGeom>
          <a:solidFill>
            <a:srgbClr val="0066AC">
              <a:alpha val="0"/>
            </a:srgbClr>
          </a:solidFill>
        </p:spPr>
        <p:txBody>
          <a:bodyPr wrap="square" lIns="91425" tIns="91425" rIns="91425" bIns="91425" anchorCtr="0"/>
          <a:lstStyle>
            <a:lvl1pPr lvl="0" algn="ctr">
              <a:spcBef>
                <a:spcPts val="0"/>
              </a:spcBef>
              <a:buSzPts val="2000"/>
              <a:buNone/>
              <a:defRPr sz="2667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buSzPts val="2000"/>
              <a:buNone/>
              <a:defRPr/>
            </a:lvl2pPr>
            <a:lvl3pPr lvl="2">
              <a:spcBef>
                <a:spcPts val="0"/>
              </a:spcBef>
              <a:buSzPts val="2000"/>
              <a:buNone/>
              <a:defRPr/>
            </a:lvl3pPr>
            <a:lvl4pPr lvl="3">
              <a:spcBef>
                <a:spcPts val="0"/>
              </a:spcBef>
              <a:buSzPts val="2000"/>
              <a:buNone/>
              <a:defRPr/>
            </a:lvl4pPr>
            <a:lvl5pPr lvl="4">
              <a:spcBef>
                <a:spcPts val="0"/>
              </a:spcBef>
              <a:buSzPts val="2000"/>
              <a:buNone/>
              <a:defRPr/>
            </a:lvl5pPr>
            <a:lvl6pPr lvl="5">
              <a:spcBef>
                <a:spcPts val="0"/>
              </a:spcBef>
              <a:buSzPts val="2000"/>
              <a:buNone/>
              <a:defRPr/>
            </a:lvl6pPr>
            <a:lvl7pPr lvl="6">
              <a:spcBef>
                <a:spcPts val="0"/>
              </a:spcBef>
              <a:buSzPts val="2000"/>
              <a:buNone/>
              <a:defRPr/>
            </a:lvl7pPr>
            <a:lvl8pPr lvl="7">
              <a:spcBef>
                <a:spcPts val="0"/>
              </a:spcBef>
              <a:buSzPts val="2000"/>
              <a:buNone/>
              <a:defRPr/>
            </a:lvl8pPr>
            <a:lvl9pPr lvl="8">
              <a:spcBef>
                <a:spcPts val="0"/>
              </a:spcBef>
              <a:buSzPts val="20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8" name="Shape 40"/>
          <p:cNvSpPr txBox="1">
            <a:spLocks noGrp="1"/>
          </p:cNvSpPr>
          <p:nvPr>
            <p:ph type="subTitle" idx="1"/>
          </p:nvPr>
        </p:nvSpPr>
        <p:spPr>
          <a:xfrm>
            <a:off x="3473748" y="3945114"/>
            <a:ext cx="5036897" cy="660749"/>
          </a:xfrm>
          <a:prstGeom prst="rect">
            <a:avLst/>
          </a:prstGeom>
          <a:solidFill>
            <a:srgbClr val="0066AC">
              <a:alpha val="0"/>
            </a:srgbClr>
          </a:solidFill>
        </p:spPr>
        <p:txBody>
          <a:bodyPr lIns="91425" tIns="91425" rIns="91425" bIns="91425">
            <a:normAutofit/>
          </a:bodyPr>
          <a:lstStyle>
            <a:lvl1pPr marL="0" lvl="0" indent="0" algn="ctr" rtl="0">
              <a:spcBef>
                <a:spcPts val="0"/>
              </a:spcBef>
              <a:buClr>
                <a:srgbClr val="FF9800"/>
              </a:buClr>
              <a:buSzPts val="2000"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2pPr>
            <a:lvl3pPr lvl="2" rtl="0">
              <a:spcBef>
                <a:spcPts val="0"/>
              </a:spcBef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3pPr>
            <a:lvl4pPr lvl="3" rtl="0">
              <a:spcBef>
                <a:spcPts val="0"/>
              </a:spcBef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4pPr>
            <a:lvl5pPr lvl="4" rtl="0">
              <a:spcBef>
                <a:spcPts val="0"/>
              </a:spcBef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5pPr>
            <a:lvl6pPr lvl="5" rtl="0">
              <a:spcBef>
                <a:spcPts val="0"/>
              </a:spcBef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6pPr>
            <a:lvl7pPr lvl="6" rtl="0">
              <a:spcBef>
                <a:spcPts val="0"/>
              </a:spcBef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7pPr>
            <a:lvl8pPr lvl="7" rtl="0">
              <a:spcBef>
                <a:spcPts val="0"/>
              </a:spcBef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8pPr>
            <a:lvl9pPr lvl="8" rtl="0">
              <a:spcBef>
                <a:spcPts val="0"/>
              </a:spcBef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dirty="0"/>
          </a:p>
        </p:txBody>
      </p:sp>
      <p:sp>
        <p:nvSpPr>
          <p:cNvPr id="29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4660376" y="967193"/>
            <a:ext cx="2673349" cy="1114068"/>
          </a:xfrm>
          <a:prstGeom prst="rect">
            <a:avLst/>
          </a:prstGeom>
          <a:solidFill>
            <a:srgbClr val="0066AC">
              <a:alpha val="0"/>
            </a:srgbClr>
          </a:solidFill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numéro de diapositive 1"/>
          <p:cNvSpPr>
            <a:spLocks noGrp="1"/>
          </p:cNvSpPr>
          <p:nvPr>
            <p:ph type="sldNum" idx="11"/>
          </p:nvPr>
        </p:nvSpPr>
        <p:spPr>
          <a:xfrm>
            <a:off x="8174038" y="6581775"/>
            <a:ext cx="1493837" cy="301625"/>
          </a:xfrm>
          <a:solidFill>
            <a:srgbClr val="0066AC">
              <a:alpha val="0"/>
            </a:srgbClr>
          </a:solidFill>
        </p:spPr>
        <p:txBody>
          <a:bodyPr/>
          <a:lstStyle>
            <a:lvl1pPr algn="ctr">
              <a:defRPr sz="14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E4645B-5916-4AB1-BAE6-FF95D9F6CB5F}" type="slidenum">
              <a:rPr lang="fr-FR"/>
              <a:pPr>
                <a:defRPr/>
              </a:pPr>
              <a:t>‹N°›</a:t>
            </a:fld>
            <a:endParaRPr lang="en" dirty="0"/>
          </a:p>
        </p:txBody>
      </p:sp>
      <p:sp>
        <p:nvSpPr>
          <p:cNvPr id="11" name="Espace réservé - Date"/>
          <p:cNvSpPr>
            <a:spLocks noGrp="1"/>
          </p:cNvSpPr>
          <p:nvPr>
            <p:ph type="dt" sz="half" idx="12"/>
          </p:nvPr>
        </p:nvSpPr>
        <p:spPr>
          <a:xfrm>
            <a:off x="10166350" y="6569075"/>
            <a:ext cx="1525588" cy="273050"/>
          </a:xfrm>
          <a:solidFill>
            <a:schemeClr val="accent1">
              <a:alpha val="0"/>
            </a:schemeClr>
          </a:solidFill>
        </p:spPr>
        <p:txBody>
          <a:bodyPr rIns="91440" anchor="t"/>
          <a:lstStyle>
            <a:lvl1pPr algn="ctr">
              <a:defRPr sz="9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24 &amp; 25 novembre 2022</a:t>
            </a:r>
            <a:endParaRPr lang="fr-FR" dirty="0"/>
          </a:p>
        </p:txBody>
      </p:sp>
      <p:sp>
        <p:nvSpPr>
          <p:cNvPr id="12" name="Espace réservé - Pied de page"/>
          <p:cNvSpPr>
            <a:spLocks noGrp="1"/>
          </p:cNvSpPr>
          <p:nvPr>
            <p:ph type="ftr" sz="quarter" idx="13"/>
          </p:nvPr>
        </p:nvSpPr>
        <p:spPr>
          <a:xfrm>
            <a:off x="-12700" y="6553200"/>
            <a:ext cx="4030663" cy="28575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vert="horz" lIns="91440" tIns="45720" rIns="91440" bIns="45720" rtlCol="0" anchor="t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Découverte du GIE SESAM-Vitale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197969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1 CNAM 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6C1F8D08-6EB0-422B-93A1-7AFDDC66F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13" y="5597525"/>
            <a:ext cx="12684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07201" y="2188868"/>
            <a:ext cx="11178000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8C5C4EE-51F7-9940-9606-76F8D4D7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1" y="2188868"/>
            <a:ext cx="11193074" cy="4157999"/>
          </a:xfrm>
          <a:prstGeom prst="rect">
            <a:avLst/>
          </a:prstGeom>
          <a:noFill/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36518" y="5031320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389120" y="5943568"/>
            <a:ext cx="7276241" cy="3868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11" name="Espace réservé de la date 11">
            <a:extLst>
              <a:ext uri="{FF2B5EF4-FFF2-40B4-BE49-F238E27FC236}">
                <a16:creationId xmlns:a16="http://schemas.microsoft.com/office/drawing/2014/main" id="{03F3D622-9637-41B2-A77E-476826BB4A9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23259-33A8-4765-8BC8-C90B1C0A1AE6}" type="datetime1">
              <a:rPr lang="fr-FR"/>
              <a:pPr>
                <a:defRPr/>
              </a:pPr>
              <a:t>17/04/2026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97358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2 CNAM Couverture fond couleu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62AF9597-0C86-4349-A32D-827983D78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13" y="5597525"/>
            <a:ext cx="12684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tx1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22EB7-6129-4E33-8FD6-F88F6A7AA0E5}" type="datetime1">
              <a:rPr lang="fr-FR"/>
              <a:pPr>
                <a:defRPr/>
              </a:pPr>
              <a:t>17/04/2026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060747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3 CNAM Couverture 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5FCC7EBB-3471-4590-8C18-BE9203E2E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13" y="5597525"/>
            <a:ext cx="12684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tx1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D9567-404E-492B-B8FD-B3A7C82634F4}" type="datetime1">
              <a:rPr lang="fr-FR"/>
              <a:pPr>
                <a:defRPr/>
              </a:pPr>
              <a:t>17/04/2026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43268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°1 CNAM 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title="Sécurité sociale - l'Assurance Maladie : Agir ensemble, protéger chacun - Caisse nationale">
            <a:extLst>
              <a:ext uri="{FF2B5EF4-FFF2-40B4-BE49-F238E27FC236}">
                <a16:creationId xmlns:a16="http://schemas.microsoft.com/office/drawing/2014/main" id="{CEA28011-C0C0-F648-8291-02F48A1D57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663" y="-49213"/>
            <a:ext cx="7588250" cy="230346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13" y="5597525"/>
            <a:ext cx="12684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07201" y="2188868"/>
            <a:ext cx="11178000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8C5C4EE-51F7-9940-9606-76F8D4D7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1" y="2188868"/>
            <a:ext cx="6840000" cy="4157999"/>
          </a:xfrm>
          <a:prstGeom prst="rect">
            <a:avLst/>
          </a:prstGeom>
          <a:noFill/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5962389" y="5999839"/>
            <a:ext cx="5688904" cy="3242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e la date 11">
            <a:extLst>
              <a:ext uri="{FF2B5EF4-FFF2-40B4-BE49-F238E27FC236}">
                <a16:creationId xmlns:a16="http://schemas.microsoft.com/office/drawing/2014/main" id="{03F3D622-9637-41B2-A77E-476826BB4A9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87FB6-BB8F-47BC-AD04-078B657755D7}" type="datetime1">
              <a:rPr lang="fr-FR"/>
              <a:pPr>
                <a:defRPr/>
              </a:pPr>
              <a:t>17/04/2026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76632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°2 CNAM Couverture fond couleu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title="Sécurité sociale - l'Assurance Maladie : Agir ensemble, protéger chacun - Caisse nationale">
            <a:extLst>
              <a:ext uri="{FF2B5EF4-FFF2-40B4-BE49-F238E27FC236}">
                <a16:creationId xmlns:a16="http://schemas.microsoft.com/office/drawing/2014/main" id="{B016652D-7AC7-B847-9586-4DBCD1C31C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663" y="-49213"/>
            <a:ext cx="7588250" cy="2303463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13" y="5597525"/>
            <a:ext cx="12684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rgbClr val="2A9CA9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834372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751561" y="6001381"/>
            <a:ext cx="5688904" cy="32426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6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12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22C35-F70D-42B8-A23D-6A2D45469302}" type="datetime1">
              <a:rPr lang="fr-FR"/>
              <a:pPr>
                <a:defRPr/>
              </a:pPr>
              <a:t>17/04/2026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94354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°3 CNAM Couverture 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title="Sécurité sociale - l'Assurance Maladie : Agir ensemble, protéger chacun - Caisse nationale">
            <a:extLst>
              <a:ext uri="{FF2B5EF4-FFF2-40B4-BE49-F238E27FC236}">
                <a16:creationId xmlns:a16="http://schemas.microsoft.com/office/drawing/2014/main" id="{C669554B-24A3-6E4A-BF99-164EAC008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663" y="-49213"/>
            <a:ext cx="7588250" cy="2303463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rgbClr val="2A9CA9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5962389" y="6013907"/>
            <a:ext cx="5688904" cy="32426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44FCB-8BB8-40D8-9962-8A4472CD337F}" type="datetime1">
              <a:rPr lang="fr-FR"/>
              <a:pPr>
                <a:defRPr/>
              </a:pPr>
              <a:t>17/04/2026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114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82903"/>
            <a:ext cx="11186809" cy="5406942"/>
          </a:xfrm>
          <a:prstGeom prst="rect">
            <a:avLst/>
          </a:prstGeom>
          <a:solidFill>
            <a:schemeClr val="tx1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68705"/>
            <a:ext cx="1080000" cy="5527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76893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5873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76893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CAB3C-94E7-41D1-9EB5-8BFBF368095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0190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rgbClr val="008972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28582-82F2-40DA-BEC7-15AF6FBD012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817486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rgbClr val="2A9CA9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B1D87-6449-4A80-BBFE-5459508E0B5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51876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rgbClr val="E87C54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8AE06-DC3E-41B1-A55C-1DCD908EA8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37728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rgbClr val="E73083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4CB1-DA87-4C35-88EB-819B1BB8244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71851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B0DED-E43D-421B-9598-397D386B8B8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496888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2A9CA9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17933-E98F-4A97-8557-48E4986030E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24199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87C5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56070-9D8F-40A5-8C97-EB81FA984FC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26071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7308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005BF-54B2-447D-9E54-2F38E61889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27491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175BB-386B-4195-84FC-CAF2A485126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48703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2A9CA9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9C882-FBEF-420B-9FFB-85F27F312C3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329108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87C5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522D5-FD8C-427E-9AF7-CCAB8E4A8A5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244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chemeClr val="accent2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195FC-CA0B-4E84-B849-999703259A6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646835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7308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9245E-6D79-481A-B03B-07FDA3FB26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86307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07651-0C28-4A08-AC4A-E2ED90ADD2E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95041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B4DC679-F54F-4846-9912-E80DB1F86B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A9CA9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F4024-6515-4448-A1FB-6784D178E86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97194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8C1329A-664A-4E28-B644-3636A328F3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87C5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FBC27-CA30-4A26-8816-FF0F38D6BC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88280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D3E7924-C220-48DB-B1CD-419E698875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3083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8C74E-66F2-4A1A-99DD-86BABF7F623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5673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C7CDFE-DF95-4CA3-98A5-7BD20AEBF1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AE69F-1DB7-4E51-A510-3D707511229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53777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A9CA9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0FA6ADF-24F5-4136-844C-F6784D4250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B864F-77A1-4C9A-ADED-D05EF695380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58415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87C5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ADE6774-34F3-49AC-A02F-D0366059DC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7B189-BB85-421B-8874-7255C4E9461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92450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3083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D662AE38-9407-4D2E-9CC9-7BB7DE4592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5624F-07E5-4B69-8A26-EDBE3FD30C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38500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4C16A07E-A0DC-4D23-A540-5B576EF46D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F55D7-6BEF-47E0-BB21-5DC32E2D367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2859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rgbClr val="E04F39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001F0-B33B-40DB-9418-2362DC0E131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135773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F3473-116B-44AD-9E62-A464ACF3128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40460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A9CA9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120E4-C4FF-41A6-8140-2AA3988906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44627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87C5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120E9-4A45-4239-9466-31F69A876E7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090632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3083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4E5DF-22C5-4CD1-B281-641CFF719B7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52266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761F1608-1EEB-E647-B6C1-A92DFDEA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12396C78-3A19-AA4A-BA82-771000D34A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EC2BF74E-545A-A440-902F-FA50E56110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8C695-AF94-4CEE-B057-933A4CA1D7D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71974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A9CA9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F2F5452A-EA35-364C-871A-EF7CC620C4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826E2E5D-419D-F744-910A-52FB82C616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822EADD7-9147-EC4B-B04B-311375EF40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05DD1-A7F4-474D-8581-179A96DADAD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12657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87C5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21928D4E-4DC9-7743-8E29-22CA76F8BA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5C896D7-F7BF-3B45-9D73-EEF39DDECB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971C6247-F563-9D41-B02F-4C097708A1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B9926-F415-424D-B601-1581562ADD6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18317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3083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2F079DAE-8087-FE48-B24F-3114264C09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F615992A-2E96-9841-A17D-A1581687B4A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2B4AA268-8909-0A46-B5FD-C7B5494FB6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E1D0A-9B6E-4AC3-9F92-08DC6F1A378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138706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C0D333F6-48EC-8A4C-A930-531E2DE5E3C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7301" y="1437861"/>
            <a:ext cx="50599" cy="134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9F24CBFD-D250-A846-8089-C12AD963658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116013" y="1438275"/>
            <a:ext cx="7156450" cy="1343025"/>
          </a:xfrm>
          <a:prstGeom prst="rect">
            <a:avLst/>
          </a:prstGeom>
        </p:spPr>
        <p:txBody>
          <a:bodyPr/>
          <a:lstStyle>
            <a:lvl1pPr>
              <a:defRPr sz="3600" b="1" i="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0053A370-BCB9-F741-B757-FB3ED04A0B7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116013" y="3747290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DDEF4A67-CF56-D046-AA7C-7AF35FFB01E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392341" y="3746502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E702EB90-1B53-5B40-B4D8-18EFA767867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668669" y="3746502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3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AA100-EFFD-4140-9000-A6CA685E61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29250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verture de chapitr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0084B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FA0E8-C56E-43CF-92F8-9B2BC394790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8019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rgbClr val="E11A81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369C-20CB-4FF8-9463-4D163A836C3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716536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1 CNAM 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6C1F8D08-6EB0-422B-93A1-7AFDDC66F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07201" y="2188868"/>
            <a:ext cx="11178000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dirty="0"/>
              <a:t>Cliquez sur l'icône pour ajouter une image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8C5C4EE-51F7-9940-9606-76F8D4D7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73"/>
            <a:ext cx="11193075" cy="4157999"/>
          </a:xfrm>
          <a:prstGeom prst="rect">
            <a:avLst/>
          </a:prstGeom>
          <a:noFill/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36519" y="5031328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389125" y="5943568"/>
            <a:ext cx="7276241" cy="3868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10" name="Espace réservé de la date 11">
            <a:extLst>
              <a:ext uri="{FF2B5EF4-FFF2-40B4-BE49-F238E27FC236}">
                <a16:creationId xmlns:a16="http://schemas.microsoft.com/office/drawing/2014/main" id="{03F3D622-9637-41B2-A77E-476826BB4A9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7D537-FB0D-41E2-84C8-30CC8C62C64A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729217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2 CNAM Couverture fond couleu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limentation&#10;&#10;Description générée automatiquement" title="Sécurité sociale - l'Assurance Maladie : Agir ensemble, protéger chacun">
            <a:extLst>
              <a:ext uri="{FF2B5EF4-FFF2-40B4-BE49-F238E27FC236}">
                <a16:creationId xmlns:a16="http://schemas.microsoft.com/office/drawing/2014/main" id="{62AF9597-0C86-4349-A32D-827983D78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81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dirty="0"/>
              <a:t>Cliquez sur l'icône pour ajouter une image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6" y="2188873"/>
            <a:ext cx="5930575" cy="4157999"/>
          </a:xfrm>
          <a:prstGeom prst="rect">
            <a:avLst/>
          </a:prstGeom>
          <a:solidFill>
            <a:schemeClr val="tx1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61" y="4989128"/>
            <a:ext cx="5724395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951832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48CC8-E536-4E0E-832B-3D0545574EB5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719565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3 CNAM Couverture 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limentation&#10;&#10;Description générée automatiquement" title="Sécurité sociale - l'Assurance Maladie : Agir ensemble, protéger chacun">
            <a:extLst>
              <a:ext uri="{FF2B5EF4-FFF2-40B4-BE49-F238E27FC236}">
                <a16:creationId xmlns:a16="http://schemas.microsoft.com/office/drawing/2014/main" id="{5FCC7EBB-3471-4590-8C18-BE9203E2E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73"/>
            <a:ext cx="11178400" cy="4157999"/>
          </a:xfrm>
          <a:prstGeom prst="rect">
            <a:avLst/>
          </a:prstGeom>
          <a:solidFill>
            <a:schemeClr val="tx1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60" y="4834380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867425" y="5971711"/>
            <a:ext cx="6797939" cy="31655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7AE74-01D9-44C6-8CB2-2C1A94C23679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971510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1 CN 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07201" y="2188868"/>
            <a:ext cx="11178000" cy="41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dirty="0"/>
              <a:t>Cliquez sur l'icône pour ajouter une image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8C5C4EE-51F7-9940-9606-76F8D4D7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1" y="2188873"/>
            <a:ext cx="6840000" cy="4157999"/>
          </a:xfrm>
          <a:prstGeom prst="rect">
            <a:avLst/>
          </a:prstGeom>
          <a:noFill/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A1EADFE3-19F3-A24F-BA85-F0DD746D121A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506801" y="336885"/>
            <a:ext cx="7385915" cy="168442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60" y="4834380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5962389" y="5999847"/>
            <a:ext cx="5688904" cy="3242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e la date 11">
            <a:extLst>
              <a:ext uri="{FF2B5EF4-FFF2-40B4-BE49-F238E27FC236}">
                <a16:creationId xmlns:a16="http://schemas.microsoft.com/office/drawing/2014/main" id="{03F3D622-9637-41B2-A77E-476826BB4A98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1DA0-B814-4EF6-AE72-CCC3C5D5FDED}" type="datetimeFigureOut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57020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2 CN Couverture fond couleu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81" y="2188868"/>
            <a:ext cx="5247825" cy="41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dirty="0"/>
              <a:t>Cliquez sur l'icône pour ajouter une image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6" y="2188873"/>
            <a:ext cx="5930575" cy="4157999"/>
          </a:xfrm>
          <a:prstGeom prst="rect">
            <a:avLst/>
          </a:prstGeom>
          <a:solidFill>
            <a:schemeClr val="accent4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7" name="Espace réservé pour une image  2">
            <a:extLst>
              <a:ext uri="{FF2B5EF4-FFF2-40B4-BE49-F238E27FC236}">
                <a16:creationId xmlns:a16="http://schemas.microsoft.com/office/drawing/2014/main" id="{45636969-196D-9944-A942-B6A2D9480C96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506801" y="336885"/>
            <a:ext cx="7385915" cy="168442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61" y="4834380"/>
            <a:ext cx="5724395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5275385" y="6001381"/>
            <a:ext cx="6424491" cy="32908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1DA0-B814-4EF6-AE72-CCC3C5D5FDED}" type="datetimeFigureOut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21500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3 CN Couverture 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73"/>
            <a:ext cx="11178400" cy="4157999"/>
          </a:xfrm>
          <a:prstGeom prst="rect">
            <a:avLst/>
          </a:prstGeom>
          <a:solidFill>
            <a:schemeClr val="accent4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pour une image  2">
            <a:extLst>
              <a:ext uri="{FF2B5EF4-FFF2-40B4-BE49-F238E27FC236}">
                <a16:creationId xmlns:a16="http://schemas.microsoft.com/office/drawing/2014/main" id="{859698BC-337F-3746-A8D1-B5CB5222645C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506801" y="336885"/>
            <a:ext cx="7385915" cy="168442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60" y="4834380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979967" y="5946118"/>
            <a:ext cx="6685399" cy="35621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1DA0-B814-4EF6-AE72-CCC3C5D5FDED}" type="datetimeFigureOut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091708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01" y="482903"/>
            <a:ext cx="11186809" cy="5406942"/>
          </a:xfrm>
          <a:prstGeom prst="rect">
            <a:avLst/>
          </a:prstGeom>
          <a:solidFill>
            <a:schemeClr val="tx1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68705"/>
            <a:ext cx="1080000" cy="5527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3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3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76893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3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3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5873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76893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3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3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3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3EFBC-DFAE-4DD0-90F2-79C0645619B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952117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01" y="496971"/>
            <a:ext cx="11186809" cy="5406942"/>
          </a:xfrm>
          <a:prstGeom prst="rect">
            <a:avLst/>
          </a:prstGeom>
          <a:solidFill>
            <a:schemeClr val="tx2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3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3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3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3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3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3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3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CBC9E-7580-4DE2-A5A2-078229564E8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333135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01" y="496971"/>
            <a:ext cx="11186809" cy="5406942"/>
          </a:xfrm>
          <a:prstGeom prst="rect">
            <a:avLst/>
          </a:prstGeom>
          <a:solidFill>
            <a:schemeClr val="accent1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3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3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3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3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3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3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3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C137D-99D2-46D3-A911-9C9A50B325F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306745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01" y="496971"/>
            <a:ext cx="11186809" cy="5406942"/>
          </a:xfrm>
          <a:prstGeom prst="rect">
            <a:avLst/>
          </a:prstGeom>
          <a:solidFill>
            <a:schemeClr val="accent2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3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3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3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3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3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3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3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71CFD-5B2B-436C-8B3A-6CB6947A606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8973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chemeClr val="accent5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95EEC-8700-40B6-92E0-3C0618266AA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332706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01" y="496971"/>
            <a:ext cx="11186809" cy="5406942"/>
          </a:xfrm>
          <a:prstGeom prst="rect">
            <a:avLst/>
          </a:prstGeom>
          <a:solidFill>
            <a:schemeClr val="accent4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3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3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3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3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3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3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3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7D8CB-2D31-4670-B136-521E0785AF2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666434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4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9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D7F42-2D14-40B7-A5ED-A6C966AEF01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121107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4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9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49202-E68C-42A4-AD40-DFBC4F82B47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69460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4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9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E5037-B3B8-47BD-9567-DB86B9EBF5C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652443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4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9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ABE93-EFA2-4018-AEDF-D1E66112599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724812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4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9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1C9C3-FAD8-47F9-9334-4DA14D8AED5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660530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9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6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121CF-FD89-410C-80E1-1F3589358E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993038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9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6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949CC-8BE5-4F9E-AD43-6CB3F02EC79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116857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9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6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2E018-0D41-47AC-B89E-14E8B71EBA1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68656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9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6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C3D3-3F2B-473E-A78A-F34C6353A40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024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chemeClr val="accent6"/>
          </a:solidFill>
        </p:spPr>
        <p:txBody>
          <a:bodyPr lIns="396000" tIns="180000"/>
          <a:lstStyle>
            <a:lvl1pPr algn="l">
              <a:defRPr sz="25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7DEEE-C372-4D7B-8905-4B17DA99ECC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564149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9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6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E3FAE-AC4E-4BD7-A9ED-A6F2E54D697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336256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6"/>
            <a:ext cx="10422019" cy="376713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D1629-7F02-4780-8131-279B54FCB5C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050490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B4DC679-F54F-4846-9912-E80DB1F86B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6"/>
            <a:ext cx="10422019" cy="376713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48F4B-362B-44E5-8FED-14C143DE6A6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696528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8C1329A-664A-4E28-B644-3636A328F3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6"/>
            <a:ext cx="10422019" cy="376713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B2215-EC5E-4CC9-9815-C63E437446B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867618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D3E7924-C220-48DB-B1CD-419E698875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6"/>
            <a:ext cx="10422019" cy="376713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41A50-A01D-4DFC-99C7-C1EAD1C279A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795597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207AD3-6204-4D1E-AD96-6CDC41E3A4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6"/>
            <a:ext cx="10422019" cy="376713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D920B-FF12-4C8F-96B4-D98C40C837B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622417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1" y="1609595"/>
            <a:ext cx="5595939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C7CDFE-DF95-4CA3-98A5-7BD20AEBF1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236D7-40C4-4412-A63D-D90B7A8BDE1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158456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1" y="1609595"/>
            <a:ext cx="5595939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0FA6ADF-24F5-4136-844C-F6784D4250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A433D-118D-4B5E-A28A-947ED8E8429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79619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1" y="1609595"/>
            <a:ext cx="5595939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ADE6774-34F3-49AC-A02F-D0366059DC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8A57D-6C7D-4484-BFDE-80A8085C92A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093550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1" y="1609595"/>
            <a:ext cx="5595939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D662AE38-9407-4D2E-9CC9-7BB7DE4592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184A2-2927-4BB6-976D-34A0B4B0E12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6470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87C23-3CCB-44C8-8918-BF922E21574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008091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1" y="1609595"/>
            <a:ext cx="5595939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4C16A07E-A0DC-4D23-A540-5B576EF46D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60475-6BB5-4B0C-AFD2-615405DE862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497155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9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55F81-FB0A-4745-84B5-18399ED5C6E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547588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9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98ACD-86A5-4F73-8EA0-D7361F4E663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479058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9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53939-6CC9-44C6-8BFB-4AFD21FCCB4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38984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9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9ADB8-4A03-4352-90CA-96C51ADE665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05240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9" cy="4192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1DA77-14C4-46BF-AC0A-A132EDB5786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679354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761F1608-1EEB-E647-B6C1-A92DFDEA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12396C78-3A19-AA4A-BA82-771000D34A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40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EC2BF74E-545A-A440-902F-FA50E56110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81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41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D407B-E3C7-44EF-88DD-95084FDFE83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2300388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81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41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F2F5452A-EA35-364C-871A-EF7CC620C4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826E2E5D-419D-F744-910A-52FB82C616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40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822EADD7-9147-EC4B-B04B-311375EF40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CA925-AF31-4A16-8797-34B2B8F3D0E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415273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81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41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21928D4E-4DC9-7743-8E29-22CA76F8BA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5C896D7-F7BF-3B45-9D73-EEF39DDECB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40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971C6247-F563-9D41-B02F-4C097708A1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8ED87-FECB-4F99-BCD6-7247AF3F003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182876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81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41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2F079DAE-8087-FE48-B24F-3114264C09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F615992A-2E96-9841-A17D-A1581687B4A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40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2B4AA268-8909-0A46-B5FD-C7B5494FB6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B6D20-270C-409C-A646-28371781AC9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6296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 + Photo_AM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62AF9597-0C86-4349-A32D-827983D78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tx2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97C83-0DD6-4613-AFFD-4BE3C3AA15D2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94076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0084B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A3F38-0317-4109-978B-72D3993898A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587052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81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41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36C85B24-1F14-2A46-91FC-0B7FC6738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4E46A9B-34F6-7B44-BE45-AAEC5E4542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40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F853C672-16A4-9247-B4D1-3250EC9707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C2CF9-B629-4840-8A01-F24542ED1C8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929720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C0D333F6-48EC-8A4C-A930-531E2DE5E3C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7306" y="1437864"/>
            <a:ext cx="50599" cy="134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9F24CBFD-D250-A846-8089-C12AD963658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116013" y="1438278"/>
            <a:ext cx="7156451" cy="1343025"/>
          </a:xfrm>
          <a:prstGeom prst="rect">
            <a:avLst/>
          </a:prstGeom>
        </p:spPr>
        <p:txBody>
          <a:bodyPr/>
          <a:lstStyle>
            <a:lvl1pPr>
              <a:defRPr sz="3600" b="1" i="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0053A370-BCB9-F741-B757-FB3ED04A0B7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116013" y="3747290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DDEF4A67-CF56-D046-AA7C-7AF35FFB01E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392341" y="3746502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E702EB90-1B53-5B40-B4D8-18EFA767867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668669" y="3746502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3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D001E-C40F-49A3-8967-EC5820718E7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220193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Photo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07201" y="2188868"/>
            <a:ext cx="11178000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8C5C4EE-51F7-9940-9606-76F8D4D73B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1" y="2188868"/>
            <a:ext cx="11193074" cy="4157999"/>
          </a:xfrm>
          <a:prstGeom prst="rect">
            <a:avLst/>
          </a:prstGeom>
          <a:noFill/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03F3D622-9637-41B2-A77E-476826BB4A9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899487" y="6372000"/>
            <a:ext cx="1800000" cy="288000"/>
          </a:xfrm>
        </p:spPr>
        <p:txBody>
          <a:bodyPr/>
          <a:lstStyle/>
          <a:p>
            <a:fld id="{7A90C9BA-8212-E643-99E2-71E2B6F6098A}" type="datetime1">
              <a:rPr lang="fr-FR" smtClean="0"/>
              <a:t>17/04/2026</a:t>
            </a:fld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36518" y="5031320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389120" y="5943568"/>
            <a:ext cx="7276241" cy="3868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dirty="0"/>
              <a:t>Cliquez pour ajouter du texte (nom de l’entité émettrice)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6848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 + Photo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tx1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B8C3EE7F-F74B-C644-8F10-503D241C2E0D}" type="datetime1">
              <a:rPr lang="fr-FR" smtClean="0"/>
              <a:t>17/04/2026</a:t>
            </a:fld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du texte (nom de l’entité émettrice)</a:t>
            </a:r>
          </a:p>
        </p:txBody>
      </p:sp>
    </p:spTree>
    <p:extLst>
      <p:ext uri="{BB962C8B-B14F-4D97-AF65-F5344CB8AC3E}">
        <p14:creationId xmlns:p14="http://schemas.microsoft.com/office/powerpoint/2010/main" val="62158604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 + Photo_AM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tx2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B8C3EE7F-F74B-C644-8F10-503D241C2E0D}" type="datetime1">
              <a:rPr lang="fr-FR" smtClean="0"/>
              <a:t>17/04/2026</a:t>
            </a:fld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du texte (nom de l’entité émettrice)</a:t>
            </a:r>
          </a:p>
        </p:txBody>
      </p:sp>
    </p:spTree>
    <p:extLst>
      <p:ext uri="{BB962C8B-B14F-4D97-AF65-F5344CB8AC3E}">
        <p14:creationId xmlns:p14="http://schemas.microsoft.com/office/powerpoint/2010/main" val="426610322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 + Photo_AM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accent1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B8C3EE7F-F74B-C644-8F10-503D241C2E0D}" type="datetime1">
              <a:rPr lang="fr-FR" smtClean="0"/>
              <a:t>17/04/2026</a:t>
            </a:fld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du texte (nom de l’entité émettrice)</a:t>
            </a:r>
          </a:p>
        </p:txBody>
      </p:sp>
    </p:spTree>
    <p:extLst>
      <p:ext uri="{BB962C8B-B14F-4D97-AF65-F5344CB8AC3E}">
        <p14:creationId xmlns:p14="http://schemas.microsoft.com/office/powerpoint/2010/main" val="414831280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 + Photo_AM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accent2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B8C3EE7F-F74B-C644-8F10-503D241C2E0D}" type="datetime1">
              <a:rPr lang="fr-FR" smtClean="0"/>
              <a:t>17/04/2026</a:t>
            </a:fld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du texte (nom de l’entité émettrice)</a:t>
            </a:r>
          </a:p>
        </p:txBody>
      </p:sp>
    </p:spTree>
    <p:extLst>
      <p:ext uri="{BB962C8B-B14F-4D97-AF65-F5344CB8AC3E}">
        <p14:creationId xmlns:p14="http://schemas.microsoft.com/office/powerpoint/2010/main" val="293691290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 + Photo_AM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accent3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B8C3EE7F-F74B-C644-8F10-503D241C2E0D}" type="datetime1">
              <a:rPr lang="fr-FR" smtClean="0"/>
              <a:t>17/04/2026</a:t>
            </a:fld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du texte (nom de l’entité émettrice)</a:t>
            </a:r>
          </a:p>
        </p:txBody>
      </p:sp>
    </p:spTree>
    <p:extLst>
      <p:ext uri="{BB962C8B-B14F-4D97-AF65-F5344CB8AC3E}">
        <p14:creationId xmlns:p14="http://schemas.microsoft.com/office/powerpoint/2010/main" val="305937133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 + Photo_AM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accent4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B8C3EE7F-F74B-C644-8F10-503D241C2E0D}" type="datetime1">
              <a:rPr lang="fr-FR" smtClean="0"/>
              <a:t>17/04/2026</a:t>
            </a:fld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du texte (nom de l’entité émettrice)</a:t>
            </a:r>
          </a:p>
        </p:txBody>
      </p:sp>
    </p:spTree>
    <p:extLst>
      <p:ext uri="{BB962C8B-B14F-4D97-AF65-F5344CB8AC3E}">
        <p14:creationId xmlns:p14="http://schemas.microsoft.com/office/powerpoint/2010/main" val="15439308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 + Photo_AM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accent5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B8C3EE7F-F74B-C644-8F10-503D241C2E0D}" type="datetime1">
              <a:rPr lang="fr-FR" smtClean="0"/>
              <a:t>17/04/2026</a:t>
            </a:fld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du texte (nom de l’entité émettrice)</a:t>
            </a:r>
          </a:p>
        </p:txBody>
      </p:sp>
    </p:spTree>
    <p:extLst>
      <p:ext uri="{BB962C8B-B14F-4D97-AF65-F5344CB8AC3E}">
        <p14:creationId xmlns:p14="http://schemas.microsoft.com/office/powerpoint/2010/main" val="3601896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58700"/>
            <a:ext cx="11185200" cy="5407113"/>
          </a:xfrm>
          <a:prstGeom prst="rect">
            <a:avLst/>
          </a:prstGeom>
          <a:solidFill>
            <a:srgbClr val="00897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E2C42-19AD-42F8-AF40-C94271F186D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311364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 + Photo_AM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accent6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B8C3EE7F-F74B-C644-8F10-503D241C2E0D}" type="datetime1">
              <a:rPr lang="fr-FR" smtClean="0"/>
              <a:t>17/04/2026</a:t>
            </a:fld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du texte (nom de l’entité émettrice)</a:t>
            </a:r>
          </a:p>
        </p:txBody>
      </p:sp>
    </p:spTree>
    <p:extLst>
      <p:ext uri="{BB962C8B-B14F-4D97-AF65-F5344CB8AC3E}">
        <p14:creationId xmlns:p14="http://schemas.microsoft.com/office/powerpoint/2010/main" val="582661539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tx1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283CFBEF-98C3-6C4D-AECE-A89E43EA2455}" type="datetime1">
              <a:rPr lang="fr-FR" smtClean="0"/>
              <a:t>17/04/2026</a:t>
            </a:fld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67422" y="5971703"/>
            <a:ext cx="6797939" cy="31655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dirty="0"/>
              <a:t>Cliquez pour ajouter du texte (nom de l’entité émettrice)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321332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_AM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tx2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283CFBEF-98C3-6C4D-AECE-A89E43EA2455}" type="datetime1">
              <a:rPr lang="fr-FR" smtClean="0"/>
              <a:t>17/04/2026</a:t>
            </a:fld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67422" y="5971703"/>
            <a:ext cx="6797939" cy="31655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dirty="0"/>
              <a:t>Cliquez pour ajouter du texte (nom de l’entité émettrice)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495181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_AM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accent1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283CFBEF-98C3-6C4D-AECE-A89E43EA2455}" type="datetime1">
              <a:rPr lang="fr-FR" smtClean="0"/>
              <a:t>17/04/2026</a:t>
            </a:fld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67422" y="5971703"/>
            <a:ext cx="6797939" cy="31655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dirty="0"/>
              <a:t>Cliquez pour ajouter du texte (nom de l’entité émettrice)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364121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_AM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accent2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283CFBEF-98C3-6C4D-AECE-A89E43EA2455}" type="datetime1">
              <a:rPr lang="fr-FR" smtClean="0"/>
              <a:t>17/04/2026</a:t>
            </a:fld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67422" y="5971703"/>
            <a:ext cx="6797939" cy="31655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dirty="0"/>
              <a:t>Cliquez pour ajouter du texte (nom de l’entité émettrice)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973611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_AM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accent3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283CFBEF-98C3-6C4D-AECE-A89E43EA2455}" type="datetime1">
              <a:rPr lang="fr-FR" smtClean="0"/>
              <a:t>17/04/2026</a:t>
            </a:fld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67422" y="5971703"/>
            <a:ext cx="6797939" cy="31655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dirty="0"/>
              <a:t>Cliquez pour ajouter du texte (nom de l’entité émettrice)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427651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_AM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accent4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283CFBEF-98C3-6C4D-AECE-A89E43EA2455}" type="datetime1">
              <a:rPr lang="fr-FR" smtClean="0"/>
              <a:t>17/04/2026</a:t>
            </a:fld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67422" y="5971703"/>
            <a:ext cx="6797939" cy="31655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dirty="0"/>
              <a:t>Cliquez pour ajouter du texte (nom de l’entité émettrice)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150630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_AM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accent5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283CFBEF-98C3-6C4D-AECE-A89E43EA2455}" type="datetime1">
              <a:rPr lang="fr-FR" smtClean="0"/>
              <a:t>17/04/2026</a:t>
            </a:fld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67422" y="5971703"/>
            <a:ext cx="6797939" cy="31655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dirty="0"/>
              <a:t>Cliquez pour ajouter du texte (nom de l’entité émettrice)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653340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_AM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accent6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283CFBEF-98C3-6C4D-AECE-A89E43EA2455}" type="datetime1">
              <a:rPr lang="fr-FR" smtClean="0"/>
              <a:t>17/04/2026</a:t>
            </a:fld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67422" y="5971703"/>
            <a:ext cx="6797939" cy="31655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dirty="0"/>
              <a:t>Cliquez pour ajouter du texte (nom de l’entité émettrice)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64064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595" y="482903"/>
            <a:ext cx="11186809" cy="5406942"/>
          </a:xfrm>
          <a:prstGeom prst="rect">
            <a:avLst/>
          </a:prstGeom>
          <a:solidFill>
            <a:schemeClr val="tx1"/>
          </a:solidFill>
        </p:spPr>
        <p:txBody>
          <a:bodyPr lIns="396000" tIns="180000">
            <a:normAutofit/>
          </a:bodyPr>
          <a:lstStyle>
            <a:lvl1pPr algn="l">
              <a:defRPr sz="2500"/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98747" y="1268705"/>
            <a:ext cx="1080000" cy="55273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198747" y="3276893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54360" y="225873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554360" y="3276893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0861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522200"/>
            <a:ext cx="11185200" cy="540711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9F2B-A79F-41D2-9200-33DB3B105E7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220216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rgbClr val="0084B2"/>
          </a:solidFill>
        </p:spPr>
        <p:txBody>
          <a:bodyPr lIns="396000" tIns="180000">
            <a:normAutofit/>
          </a:bodyPr>
          <a:lstStyle>
            <a:lvl1pPr algn="l">
              <a:defRPr sz="2500"/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943771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rgbClr val="008972"/>
          </a:solidFill>
        </p:spPr>
        <p:txBody>
          <a:bodyPr lIns="396000" tIns="180000">
            <a:normAutofit/>
          </a:bodyPr>
          <a:lstStyle>
            <a:lvl1pPr algn="l">
              <a:defRPr sz="2500"/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23513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chemeClr val="accent2"/>
          </a:solidFill>
        </p:spPr>
        <p:txBody>
          <a:bodyPr lIns="396000" tIns="180000">
            <a:normAutofit/>
          </a:bodyPr>
          <a:lstStyle>
            <a:lvl1pPr algn="l">
              <a:defRPr sz="2500"/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096336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rgbClr val="E04F39"/>
          </a:solidFill>
        </p:spPr>
        <p:txBody>
          <a:bodyPr lIns="396000" tIns="180000">
            <a:normAutofit/>
          </a:bodyPr>
          <a:lstStyle>
            <a:lvl1pPr algn="l">
              <a:defRPr sz="2500"/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7818375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rgbClr val="E11A81"/>
          </a:solidFill>
        </p:spPr>
        <p:txBody>
          <a:bodyPr lIns="396000" tIns="180000">
            <a:normAutofit/>
          </a:bodyPr>
          <a:lstStyle>
            <a:lvl1pPr algn="l">
              <a:defRPr sz="2500"/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720818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chemeClr val="accent5"/>
          </a:solidFill>
        </p:spPr>
        <p:txBody>
          <a:bodyPr lIns="396000" tIns="180000">
            <a:normAutofit/>
          </a:bodyPr>
          <a:lstStyle>
            <a:lvl1pPr algn="l">
              <a:defRPr sz="2500"/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8700070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chemeClr val="accent6"/>
          </a:solidFill>
        </p:spPr>
        <p:txBody>
          <a:bodyPr lIns="396000" tIns="180000">
            <a:normAutofit/>
          </a:bodyPr>
          <a:lstStyle>
            <a:lvl1pPr algn="l">
              <a:defRPr sz="2500"/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078109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 sur plusieurs lignes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395469" y="6229647"/>
            <a:ext cx="720000" cy="288000"/>
          </a:xfrm>
        </p:spPr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892463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0084B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 sur plusieurs lignes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229378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58700"/>
            <a:ext cx="11185200" cy="5407113"/>
          </a:xfrm>
          <a:prstGeom prst="rect">
            <a:avLst/>
          </a:prstGeom>
          <a:solidFill>
            <a:srgbClr val="00897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 sur plusieurs lignes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86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04F39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F3CB2-5859-486F-8CF4-39878785EBD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405874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522200"/>
            <a:ext cx="11185200" cy="540711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 sur plusieurs lignes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54789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04F39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 sur plusieurs lignes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1974771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11A8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 sur plusieurs lignes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726742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 sur plusieurs lignes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73693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522200"/>
            <a:ext cx="11185200" cy="5407113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CHAPITRE sur plusieurs lignes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949744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DE LA SOUS-PARTIE SUR PLUSIEURS LIGNES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485861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dirty="0"/>
              <a:t>TITRE DE LA SOUS-PARTIE SUR PLUSIEURS LIGNES</a:t>
            </a:r>
          </a:p>
          <a:p>
            <a:pPr lvl="0"/>
            <a:endParaRPr lang="fr-FR" dirty="0"/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189403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58700"/>
            <a:ext cx="11185200" cy="5407113"/>
          </a:xfrm>
          <a:prstGeom prst="rect">
            <a:avLst/>
          </a:prstGeom>
          <a:solidFill>
            <a:srgbClr val="00897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dirty="0"/>
              <a:t>TITRE DE LA SOUS-PARTIE SUR PLUSIEURS LIGNES</a:t>
            </a:r>
          </a:p>
          <a:p>
            <a:pPr lvl="0"/>
            <a:endParaRPr lang="fr-FR" dirty="0"/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839092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dirty="0"/>
              <a:t>TITRE DE LA SOUS-PARTIE SUR PLUSIEURS LIGNES</a:t>
            </a:r>
          </a:p>
          <a:p>
            <a:pPr lvl="0"/>
            <a:endParaRPr lang="fr-FR" dirty="0"/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3353302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04F39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dirty="0"/>
              <a:t>TITRE DE LA SOUS-PARTIE SUR PLUSIEURS LIGNES</a:t>
            </a:r>
          </a:p>
          <a:p>
            <a:pPr lvl="0"/>
            <a:endParaRPr lang="fr-FR" dirty="0"/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5668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11A8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D9836-5494-4400-B63C-43944834F6E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430485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11A8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dirty="0"/>
              <a:t>TITRE DE LA SOUS-PARTIE SUR PLUSIEURS LIGNES</a:t>
            </a:r>
          </a:p>
          <a:p>
            <a:pPr lvl="0"/>
            <a:endParaRPr lang="fr-FR" dirty="0"/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296906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dirty="0"/>
              <a:t>TITRE DE LA SOUS-PARTIE SUR PLUSIEURS LIGNES</a:t>
            </a:r>
          </a:p>
          <a:p>
            <a:pPr lvl="0"/>
            <a:endParaRPr lang="fr-FR" dirty="0"/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5730102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dirty="0"/>
              <a:t>TITRE DE LA SOUS-PARTIE SUR PLUSIEURS LIGNES</a:t>
            </a:r>
          </a:p>
          <a:p>
            <a:pPr lvl="0"/>
            <a:endParaRPr lang="fr-FR" dirty="0"/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652119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1085748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B4DC679-F54F-4846-9912-E80DB1F86B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0084B2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818493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8C1329A-664A-4E28-B644-3636A328F3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008972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3668329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207AD3-6204-4D1E-AD96-6CDC41E3A4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6834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207AD3-6204-4D1E-AD96-6CDC41E3A4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166" y="489518"/>
            <a:ext cx="11196000" cy="1114817"/>
          </a:xfrm>
          <a:solidFill>
            <a:srgbClr val="E04F39"/>
          </a:solidFill>
          <a:ln>
            <a:noFill/>
          </a:ln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3382322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E11A81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207AD3-6204-4D1E-AD96-6CDC41E3A4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8382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207AD3-6204-4D1E-AD96-6CDC41E3A4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0138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9F173-C7EB-4B80-BAB7-BF3A338872C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386535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6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207AD3-6204-4D1E-AD96-6CDC41E3A4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3002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insérer un élément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C7CDFE-DF95-4CA3-98A5-7BD20AEBF1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7842986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0084B2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insérer un élément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0FA6ADF-24F5-4136-844C-F6784D4250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3310173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008972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insérer un élément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ADE6774-34F3-49AC-A02F-D0366059DC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507770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insérer un élément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4C16A07E-A0DC-4D23-A540-5B576EF46D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61" y="2087563"/>
            <a:ext cx="5220000" cy="381635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03629409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E04F39"/>
          </a:solidFill>
          <a:ln>
            <a:noFill/>
          </a:ln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insérer un élément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4C16A07E-A0DC-4D23-A540-5B576EF46D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61" y="2087563"/>
            <a:ext cx="5220000" cy="381635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67495159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E11A81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insérer un élément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4C16A07E-A0DC-4D23-A540-5B576EF46D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61" y="2087563"/>
            <a:ext cx="5220000" cy="381635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869796874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insérer un élément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4C16A07E-A0DC-4D23-A540-5B576EF46D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61" y="2087563"/>
            <a:ext cx="5220000" cy="381635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804512620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6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insérer un élément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4C16A07E-A0DC-4D23-A540-5B576EF46D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61" y="2087563"/>
            <a:ext cx="5220000" cy="381635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538188327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insérer un élément</a:t>
            </a:r>
          </a:p>
        </p:txBody>
      </p:sp>
    </p:spTree>
    <p:extLst>
      <p:ext uri="{BB962C8B-B14F-4D97-AF65-F5344CB8AC3E}">
        <p14:creationId xmlns:p14="http://schemas.microsoft.com/office/powerpoint/2010/main" val="5656441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522200"/>
            <a:ext cx="11185200" cy="5407113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C88DA-7FBE-42C7-AB72-9292C29043C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988731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0084B2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insérer un élément</a:t>
            </a:r>
          </a:p>
        </p:txBody>
      </p:sp>
    </p:spTree>
    <p:extLst>
      <p:ext uri="{BB962C8B-B14F-4D97-AF65-F5344CB8AC3E}">
        <p14:creationId xmlns:p14="http://schemas.microsoft.com/office/powerpoint/2010/main" val="397493175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008972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insérer un élément</a:t>
            </a:r>
          </a:p>
        </p:txBody>
      </p:sp>
    </p:spTree>
    <p:extLst>
      <p:ext uri="{BB962C8B-B14F-4D97-AF65-F5344CB8AC3E}">
        <p14:creationId xmlns:p14="http://schemas.microsoft.com/office/powerpoint/2010/main" val="357462146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98660" y="1609595"/>
            <a:ext cx="11193938" cy="4192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insérer un élément</a:t>
            </a:r>
          </a:p>
        </p:txBody>
      </p:sp>
    </p:spTree>
    <p:extLst>
      <p:ext uri="{BB962C8B-B14F-4D97-AF65-F5344CB8AC3E}">
        <p14:creationId xmlns:p14="http://schemas.microsoft.com/office/powerpoint/2010/main" val="2367005129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E04F39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98660" y="1609595"/>
            <a:ext cx="11193938" cy="4192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insérer un élément</a:t>
            </a:r>
          </a:p>
        </p:txBody>
      </p:sp>
    </p:spTree>
    <p:extLst>
      <p:ext uri="{BB962C8B-B14F-4D97-AF65-F5344CB8AC3E}">
        <p14:creationId xmlns:p14="http://schemas.microsoft.com/office/powerpoint/2010/main" val="142572778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E11A81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98660" y="1609595"/>
            <a:ext cx="11193938" cy="4192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insérer un élément</a:t>
            </a:r>
          </a:p>
        </p:txBody>
      </p:sp>
    </p:spTree>
    <p:extLst>
      <p:ext uri="{BB962C8B-B14F-4D97-AF65-F5344CB8AC3E}">
        <p14:creationId xmlns:p14="http://schemas.microsoft.com/office/powerpoint/2010/main" val="2075328521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98660" y="1609595"/>
            <a:ext cx="11193938" cy="4192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insérer un élément</a:t>
            </a:r>
          </a:p>
        </p:txBody>
      </p:sp>
    </p:spTree>
    <p:extLst>
      <p:ext uri="{BB962C8B-B14F-4D97-AF65-F5344CB8AC3E}">
        <p14:creationId xmlns:p14="http://schemas.microsoft.com/office/powerpoint/2010/main" val="3335260479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6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98660" y="1609595"/>
            <a:ext cx="11193938" cy="4192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insérer un élément</a:t>
            </a:r>
          </a:p>
        </p:txBody>
      </p:sp>
    </p:spTree>
    <p:extLst>
      <p:ext uri="{BB962C8B-B14F-4D97-AF65-F5344CB8AC3E}">
        <p14:creationId xmlns:p14="http://schemas.microsoft.com/office/powerpoint/2010/main" val="284459849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761F1608-1EEB-E647-B6C1-A92DFDEAC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12396C78-3A19-AA4A-BA82-771000D34A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EC2BF74E-545A-A440-902F-FA50E56110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insérer un élément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insérer un élément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insérer un élément</a:t>
            </a:r>
          </a:p>
        </p:txBody>
      </p:sp>
    </p:spTree>
    <p:extLst>
      <p:ext uri="{BB962C8B-B14F-4D97-AF65-F5344CB8AC3E}">
        <p14:creationId xmlns:p14="http://schemas.microsoft.com/office/powerpoint/2010/main" val="4159218295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0084B2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F2F5452A-EA35-364C-871A-EF7CC620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lang="fr-FR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826E2E5D-419D-F744-910A-52FB82C616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822EADD7-9147-EC4B-B04B-311375EF40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111720473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008972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21928D4E-4DC9-7743-8E29-22CA76F8BA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5C896D7-F7BF-3B45-9D73-EEF39DDECB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971C6247-F563-9D41-B02F-4C097708A1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21028467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EF5F3-08CA-4DFA-AA91-C01DAD9A623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794749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36C85B24-1F14-2A46-91FC-0B7FC6738D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4E46A9B-34F6-7B44-BE45-AAEC5E4542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F853C672-16A4-9247-B4D1-3250EC9707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1468062226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E04F39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36C85B24-1F14-2A46-91FC-0B7FC6738D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4E46A9B-34F6-7B44-BE45-AAEC5E4542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F853C672-16A4-9247-B4D1-3250EC9707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2256303796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E11A81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36C85B24-1F14-2A46-91FC-0B7FC6738D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4E46A9B-34F6-7B44-BE45-AAEC5E4542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F853C672-16A4-9247-B4D1-3250EC9707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3507709376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36C85B24-1F14-2A46-91FC-0B7FC6738D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4E46A9B-34F6-7B44-BE45-AAEC5E4542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F853C672-16A4-9247-B4D1-3250EC9707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944979984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6"/>
          </a:solidFill>
        </p:spPr>
        <p:txBody>
          <a:bodyPr/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36C85B24-1F14-2A46-91FC-0B7FC6738D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4E46A9B-34F6-7B44-BE45-AAEC5E4542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F853C672-16A4-9247-B4D1-3250EC9707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1896696191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Titr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660" y="465139"/>
            <a:ext cx="1372343" cy="5391150"/>
          </a:xfrm>
        </p:spPr>
        <p:txBody>
          <a:bodyPr vert="vert270" lIns="0" tIns="0" anchor="ctr" anchorCtr="1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7172" y="465138"/>
            <a:ext cx="9487941" cy="53895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4467480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Titre horizontal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660" y="465139"/>
            <a:ext cx="1372343" cy="5391150"/>
          </a:xfrm>
          <a:solidFill>
            <a:srgbClr val="0084B2"/>
          </a:solidFill>
        </p:spPr>
        <p:txBody>
          <a:bodyPr vert="vert270" lIns="0" tIns="0" anchor="ctr" anchorCtr="1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7172" y="465138"/>
            <a:ext cx="9487941" cy="53895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4030014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Titre horizontal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660" y="465139"/>
            <a:ext cx="1372343" cy="5391150"/>
          </a:xfrm>
          <a:solidFill>
            <a:srgbClr val="008972"/>
          </a:solidFill>
        </p:spPr>
        <p:txBody>
          <a:bodyPr vert="vert270" lIns="0" tIns="0" anchor="ctr" anchorCtr="1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7172" y="465138"/>
            <a:ext cx="9487941" cy="53895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9488636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Titre horizontal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660" y="477839"/>
            <a:ext cx="1372343" cy="5391150"/>
          </a:xfrm>
          <a:solidFill>
            <a:schemeClr val="accent2"/>
          </a:solidFill>
        </p:spPr>
        <p:txBody>
          <a:bodyPr vert="vert270" lIns="0" tIns="0" anchor="ctr" anchorCtr="1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7172" y="465138"/>
            <a:ext cx="9487941" cy="53895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0634397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Titre horizontal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660" y="465139"/>
            <a:ext cx="1372343" cy="5391150"/>
          </a:xfrm>
          <a:solidFill>
            <a:srgbClr val="E04F39"/>
          </a:solidFill>
        </p:spPr>
        <p:txBody>
          <a:bodyPr vert="vert270" lIns="0" tIns="0" anchor="ctr" anchorCtr="1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7172" y="465138"/>
            <a:ext cx="9487941" cy="53895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91741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48564-BFD9-4AE3-BF34-5593A4A4293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2884456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Titre horizontal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660" y="465139"/>
            <a:ext cx="1372343" cy="5391150"/>
          </a:xfrm>
          <a:solidFill>
            <a:srgbClr val="E11A81"/>
          </a:solidFill>
        </p:spPr>
        <p:txBody>
          <a:bodyPr vert="vert270" lIns="0" tIns="0" anchor="ctr" anchorCtr="1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7172" y="465138"/>
            <a:ext cx="9487941" cy="53895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034331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Titre horizontal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660" y="465139"/>
            <a:ext cx="1372343" cy="5391150"/>
          </a:xfrm>
          <a:solidFill>
            <a:schemeClr val="accent5"/>
          </a:solidFill>
        </p:spPr>
        <p:txBody>
          <a:bodyPr vert="vert270" lIns="0" tIns="0" anchor="ctr" anchorCtr="1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7172" y="465138"/>
            <a:ext cx="9487941" cy="53895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837259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Titre horizontal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660" y="477839"/>
            <a:ext cx="1372343" cy="5391150"/>
          </a:xfrm>
          <a:solidFill>
            <a:schemeClr val="accent6"/>
          </a:solidFill>
        </p:spPr>
        <p:txBody>
          <a:bodyPr vert="vert270" lIns="0" tIns="0" anchor="ctr" anchorCtr="1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7172" y="465138"/>
            <a:ext cx="9487941" cy="53895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8853078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31040" y="1182417"/>
            <a:ext cx="46800" cy="35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9" hasCustomPrompt="1"/>
          </p:nvPr>
        </p:nvSpPr>
        <p:spPr>
          <a:xfrm>
            <a:off x="1663700" y="1155700"/>
            <a:ext cx="7632700" cy="3644900"/>
          </a:xfrm>
        </p:spPr>
        <p:txBody>
          <a:bodyPr>
            <a:normAutofit/>
          </a:bodyPr>
          <a:lstStyle>
            <a:lvl1pPr>
              <a:defRPr lang="fr-FR" sz="3800" b="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CITATION SUR PLUSIEURS LIGNES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448" y="741298"/>
            <a:ext cx="1513490" cy="151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13276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0084B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1245476"/>
            <a:ext cx="7560000" cy="344657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CITATION SUR PLUSIEURS LIGNES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31040" y="1182417"/>
            <a:ext cx="46800" cy="35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572" y="1813353"/>
            <a:ext cx="1513490" cy="151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53040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58700"/>
            <a:ext cx="11185200" cy="5407113"/>
          </a:xfrm>
          <a:prstGeom prst="rect">
            <a:avLst/>
          </a:prstGeom>
          <a:solidFill>
            <a:srgbClr val="00897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1245476"/>
            <a:ext cx="7560000" cy="344657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CITATION SUR PLUSIEURS LIGNES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31040" y="1182417"/>
            <a:ext cx="46800" cy="35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448" y="741298"/>
            <a:ext cx="1513490" cy="151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04986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1245476"/>
            <a:ext cx="7560000" cy="344657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CITATION SUR PLUSIEURS LIGNES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31040" y="1182417"/>
            <a:ext cx="46800" cy="35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448" y="741298"/>
            <a:ext cx="1513490" cy="151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25787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04F39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1245476"/>
            <a:ext cx="7560000" cy="344657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CITATION SUR PLUSIEURS LIGNES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31040" y="1182417"/>
            <a:ext cx="46800" cy="35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448" y="741298"/>
            <a:ext cx="1513490" cy="151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31938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11A8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1245476"/>
            <a:ext cx="7560000" cy="344657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CITATION SUR PLUSIEURS LIGNES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31040" y="1182417"/>
            <a:ext cx="46800" cy="35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448" y="741298"/>
            <a:ext cx="1513490" cy="151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9571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9" hasCustomPrompt="1"/>
          </p:nvPr>
        </p:nvSpPr>
        <p:spPr>
          <a:xfrm>
            <a:off x="1285326" y="1157395"/>
            <a:ext cx="7632700" cy="3644900"/>
          </a:xfrm>
        </p:spPr>
        <p:txBody>
          <a:bodyPr anchor="ctr" anchorCtr="0">
            <a:normAutofit/>
          </a:bodyPr>
          <a:lstStyle>
            <a:lvl1pPr algn="l">
              <a:defRPr lang="fr-FR" sz="3800" b="0" i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CITATION SUR PLUSIEURS LIGNES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448" y="741298"/>
            <a:ext cx="1513490" cy="151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705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58700"/>
            <a:ext cx="11185200" cy="5407113"/>
          </a:xfrm>
          <a:prstGeom prst="rect">
            <a:avLst/>
          </a:prstGeom>
          <a:solidFill>
            <a:srgbClr val="00897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72EDB-748D-4428-A4A6-CA2CCD5F113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749532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9" hasCustomPrompt="1"/>
          </p:nvPr>
        </p:nvSpPr>
        <p:spPr>
          <a:xfrm>
            <a:off x="1285326" y="1157395"/>
            <a:ext cx="7632700" cy="3644900"/>
          </a:xfrm>
        </p:spPr>
        <p:txBody>
          <a:bodyPr anchor="ctr" anchorCtr="0">
            <a:normAutofit/>
          </a:bodyPr>
          <a:lstStyle>
            <a:lvl1pPr algn="l">
              <a:defRPr lang="fr-FR" sz="3800" b="0" i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CITATION SUR PLUSIEURS LIGNES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448" y="741298"/>
            <a:ext cx="1513490" cy="151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20658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C0D333F6-48EC-8A4C-A930-531E2DE5E3C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7301" y="1437861"/>
            <a:ext cx="50599" cy="134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9F24CBFD-D250-A846-8089-C12AD963658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16013" y="1438275"/>
            <a:ext cx="7156450" cy="1343025"/>
          </a:xfrm>
          <a:prstGeom prst="rect">
            <a:avLst/>
          </a:prstGeom>
        </p:spPr>
        <p:txBody>
          <a:bodyPr/>
          <a:lstStyle>
            <a:lvl1pPr>
              <a:defRPr sz="3600" b="1" i="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0053A370-BCB9-F741-B757-FB3ED04A0B7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16013" y="3747290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DDEF4A67-CF56-D046-AA7C-7AF35FFB01E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92341" y="3746502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E702EB90-1B53-5B40-B4D8-18EFA767867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668669" y="3746502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473218311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204" y="453316"/>
            <a:ext cx="2699591" cy="7626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2479589"/>
            <a:ext cx="12192000" cy="182944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JE SUIS UN TITRE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" hasCustomPrompt="1"/>
          </p:nvPr>
        </p:nvSpPr>
        <p:spPr>
          <a:xfrm>
            <a:off x="0" y="4309034"/>
            <a:ext cx="12191999" cy="10140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>
              <a:buNone/>
              <a:defRPr sz="3200" b="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Je suis un sous-titre</a:t>
            </a:r>
            <a:endParaRPr lang="en-US" dirty="0"/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A4D1003B-22E0-9D8E-34A3-A3A4B5B7ED5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38647" y="6270171"/>
            <a:ext cx="3314704" cy="30645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54227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1927225" y="-739775"/>
            <a:ext cx="8337550" cy="83375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927225" y="1797050"/>
            <a:ext cx="8337550" cy="361315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1" spc="3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JE SUIS UN TITRE</a:t>
            </a:r>
            <a:br>
              <a:rPr lang="fr-FR" dirty="0"/>
            </a:br>
            <a:r>
              <a:rPr lang="fr-FR" dirty="0"/>
              <a:t>DE CHAPITRE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927225" y="469900"/>
            <a:ext cx="8337550" cy="13271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4520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1927225" y="-739775"/>
            <a:ext cx="8337550" cy="83375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927225" y="1797050"/>
            <a:ext cx="8337550" cy="361315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1" spc="30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JE SUIS UN TITRE</a:t>
            </a:r>
            <a:br>
              <a:rPr lang="fr-FR" dirty="0"/>
            </a:br>
            <a:r>
              <a:rPr lang="fr-FR" dirty="0"/>
              <a:t>DE SOUS-CHAPITRE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927225" y="469900"/>
            <a:ext cx="8337550" cy="13271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1.1</a:t>
            </a:r>
          </a:p>
        </p:txBody>
      </p:sp>
    </p:spTree>
    <p:extLst>
      <p:ext uri="{BB962C8B-B14F-4D97-AF65-F5344CB8AC3E}">
        <p14:creationId xmlns:p14="http://schemas.microsoft.com/office/powerpoint/2010/main" val="2859438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361545" y="1658983"/>
            <a:ext cx="11468910" cy="47418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361545" y="233344"/>
            <a:ext cx="11468910" cy="12417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Je suis un titre</a:t>
            </a:r>
          </a:p>
        </p:txBody>
      </p:sp>
    </p:spTree>
    <p:extLst>
      <p:ext uri="{BB962C8B-B14F-4D97-AF65-F5344CB8AC3E}">
        <p14:creationId xmlns:p14="http://schemas.microsoft.com/office/powerpoint/2010/main" val="2536260803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361545" y="1658983"/>
            <a:ext cx="11468910" cy="47418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>
              <a:lnSpc>
                <a:spcPct val="100000"/>
              </a:lnSpc>
              <a:spcBef>
                <a:spcPts val="1000"/>
              </a:spcBef>
              <a:buSzPct val="115000"/>
              <a:buFontTx/>
              <a:buBlip>
                <a:blip r:embed="rId2"/>
              </a:buBlip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buSzPct val="115000"/>
              <a:buFontTx/>
              <a:buBlip>
                <a:blip r:embed="rId3"/>
              </a:buBlip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lnSpc>
                <a:spcPct val="100000"/>
              </a:lnSpc>
              <a:spcBef>
                <a:spcPts val="1000"/>
              </a:spcBef>
              <a:buSzPct val="115000"/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lnSpc>
                <a:spcPct val="100000"/>
              </a:lnSpc>
              <a:spcBef>
                <a:spcPts val="1000"/>
              </a:spcBef>
              <a:buSzPct val="115000"/>
              <a:buFontTx/>
              <a:buBlip>
                <a:blip r:embed="rId3"/>
              </a:buBlip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lnSpc>
                <a:spcPct val="100000"/>
              </a:lnSpc>
              <a:spcBef>
                <a:spcPts val="1000"/>
              </a:spcBef>
              <a:buSzPct val="115000"/>
              <a:buFontTx/>
              <a:buBlip>
                <a:blip r:embed="rId3"/>
              </a:buBlip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361545" y="233344"/>
            <a:ext cx="11468910" cy="12417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Je suis un titre</a:t>
            </a:r>
          </a:p>
        </p:txBody>
      </p:sp>
    </p:spTree>
    <p:extLst>
      <p:ext uri="{BB962C8B-B14F-4D97-AF65-F5344CB8AC3E}">
        <p14:creationId xmlns:p14="http://schemas.microsoft.com/office/powerpoint/2010/main" val="28107401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361545" y="3221500"/>
            <a:ext cx="11468910" cy="506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>
              <a:lnSpc>
                <a:spcPct val="100000"/>
              </a:lnSpc>
              <a:spcBef>
                <a:spcPts val="1000"/>
              </a:spcBef>
              <a:buSzPct val="115000"/>
              <a:buFontTx/>
              <a:buBlip>
                <a:blip r:embed="rId2"/>
              </a:buBlip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Je suis une alerte ou remarque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361545" y="233344"/>
            <a:ext cx="11468910" cy="12417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Je suis un titre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0" hasCustomPrompt="1"/>
          </p:nvPr>
        </p:nvSpPr>
        <p:spPr>
          <a:xfrm>
            <a:off x="361545" y="3911800"/>
            <a:ext cx="11468910" cy="46621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>
              <a:lnSpc>
                <a:spcPct val="100000"/>
              </a:lnSpc>
              <a:spcBef>
                <a:spcPts val="1000"/>
              </a:spcBef>
              <a:buSzPct val="115000"/>
              <a:buFontTx/>
              <a:buBlip>
                <a:blip r:embed="rId3"/>
              </a:buBlip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Je suis une alerte ou une remarque importante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1" hasCustomPrompt="1"/>
          </p:nvPr>
        </p:nvSpPr>
        <p:spPr>
          <a:xfrm>
            <a:off x="361545" y="2531200"/>
            <a:ext cx="11468910" cy="506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>
              <a:lnSpc>
                <a:spcPct val="100000"/>
              </a:lnSpc>
              <a:spcBef>
                <a:spcPts val="1000"/>
              </a:spcBef>
              <a:buSzPct val="115000"/>
              <a:buFontTx/>
              <a:buBlip>
                <a:blip r:embed="rId4"/>
              </a:buBlip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Je suis une question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 hasCustomPrompt="1"/>
          </p:nvPr>
        </p:nvSpPr>
        <p:spPr>
          <a:xfrm>
            <a:off x="361545" y="1840900"/>
            <a:ext cx="11468910" cy="506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>
              <a:lnSpc>
                <a:spcPct val="100000"/>
              </a:lnSpc>
              <a:spcBef>
                <a:spcPts val="1000"/>
              </a:spcBef>
              <a:buSzPct val="115000"/>
              <a:buFontTx/>
              <a:buBlip>
                <a:blip r:embed="rId5"/>
              </a:buBlip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Je suis un fait ou un succès</a:t>
            </a:r>
          </a:p>
        </p:txBody>
      </p:sp>
    </p:spTree>
    <p:extLst>
      <p:ext uri="{BB962C8B-B14F-4D97-AF65-F5344CB8AC3E}">
        <p14:creationId xmlns:p14="http://schemas.microsoft.com/office/powerpoint/2010/main" val="3722314755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361545" y="1658983"/>
            <a:ext cx="11468910" cy="47418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10000"/>
              <a:buFont typeface="+mj-lt"/>
              <a:buAutoNum type="arabicPeriod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1000"/>
              </a:spcBef>
              <a:buFont typeface="+mj-lt"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Font typeface="+mj-lt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Font typeface="+mj-lt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Premier niveau</a:t>
            </a:r>
          </a:p>
          <a:p>
            <a:pPr lvl="0"/>
            <a:r>
              <a:rPr lang="fr-FR"/>
              <a:t>Deuxième niveau</a:t>
            </a:r>
          </a:p>
          <a:p>
            <a:pPr lvl="0"/>
            <a:r>
              <a:rPr lang="fr-FR"/>
              <a:t>Troisième niveau</a:t>
            </a:r>
          </a:p>
          <a:p>
            <a:pPr lvl="0"/>
            <a:r>
              <a:rPr lang="fr-FR"/>
              <a:t>Quatrième niveau</a:t>
            </a:r>
          </a:p>
          <a:p>
            <a:pPr lv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itre 1"/>
          <p:cNvSpPr>
            <a:spLocks noGrp="1"/>
          </p:cNvSpPr>
          <p:nvPr>
            <p:ph type="title" hasCustomPrompt="1"/>
          </p:nvPr>
        </p:nvSpPr>
        <p:spPr>
          <a:xfrm>
            <a:off x="361545" y="233344"/>
            <a:ext cx="11468910" cy="12417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Je suis un titre</a:t>
            </a:r>
          </a:p>
        </p:txBody>
      </p:sp>
    </p:spTree>
    <p:extLst>
      <p:ext uri="{BB962C8B-B14F-4D97-AF65-F5344CB8AC3E}">
        <p14:creationId xmlns:p14="http://schemas.microsoft.com/office/powerpoint/2010/main" val="345727948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361545" y="233344"/>
            <a:ext cx="11468910" cy="12417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Je suis un titre</a:t>
            </a:r>
            <a:endParaRPr lang="fr-FR" dirty="0"/>
          </a:p>
        </p:txBody>
      </p:sp>
      <p:sp>
        <p:nvSpPr>
          <p:cNvPr id="5" name="Text Placeholder 2"/>
          <p:cNvSpPr>
            <a:spLocks noGrp="1"/>
          </p:cNvSpPr>
          <p:nvPr>
            <p:ph idx="16"/>
          </p:nvPr>
        </p:nvSpPr>
        <p:spPr>
          <a:xfrm>
            <a:off x="361544" y="1645919"/>
            <a:ext cx="5621245" cy="4880979"/>
          </a:xfrm>
          <a:prstGeom prst="rect">
            <a:avLst/>
          </a:prstGeom>
          <a:noFill/>
          <a:effectLst/>
        </p:spPr>
        <p:txBody>
          <a:bodyPr vert="horz" lIns="180000" tIns="180000" rIns="180000" bIns="180000" rtlCol="0" anchor="t" anchorCtr="0">
            <a:normAutofit/>
          </a:bodyPr>
          <a:lstStyle>
            <a:lvl1pPr marL="3429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7"/>
          </p:nvPr>
        </p:nvSpPr>
        <p:spPr>
          <a:xfrm>
            <a:off x="6209210" y="1645919"/>
            <a:ext cx="5621245" cy="4880979"/>
          </a:xfrm>
          <a:prstGeom prst="rect">
            <a:avLst/>
          </a:prstGeom>
          <a:noFill/>
          <a:effectLst/>
        </p:spPr>
        <p:txBody>
          <a:bodyPr vert="horz" lIns="180000" tIns="180000" rIns="180000" bIns="180000" rtlCol="0" anchor="t" anchorCtr="0">
            <a:normAutofit/>
          </a:bodyPr>
          <a:lstStyle>
            <a:lvl1pPr marL="3429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32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 + Photo_AM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62AF9597-0C86-4349-A32D-827983D78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accent1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8EAFE-5FE5-4432-A5EE-881644FCEC56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58789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59E8A-9DE5-4C58-B27A-AB3B6A7C4BF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07195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0" hasCustomPrompt="1"/>
          </p:nvPr>
        </p:nvSpPr>
        <p:spPr>
          <a:xfrm>
            <a:off x="5460502" y="1659303"/>
            <a:ext cx="6369953" cy="4741817"/>
          </a:xfrm>
          <a:prstGeom prst="rect">
            <a:avLst/>
          </a:prstGeom>
          <a:solidFill>
            <a:schemeClr val="tx2"/>
          </a:solidFill>
          <a:effectLst/>
        </p:spPr>
        <p:txBody>
          <a:bodyPr anchor="ctr" anchorCtr="1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Je suis une image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6"/>
          </p:nvPr>
        </p:nvSpPr>
        <p:spPr>
          <a:xfrm>
            <a:off x="361544" y="1659303"/>
            <a:ext cx="4896255" cy="4741817"/>
          </a:xfrm>
          <a:prstGeom prst="rect">
            <a:avLst/>
          </a:prstGeom>
          <a:noFill/>
          <a:effectLst/>
        </p:spPr>
        <p:txBody>
          <a:bodyPr vert="horz" lIns="180000" tIns="180000" rIns="180000" bIns="180000" rtlCol="0" anchor="t" anchorCtr="0">
            <a:normAutofit/>
          </a:bodyPr>
          <a:lstStyle>
            <a:lvl1pPr marL="3429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361545" y="233344"/>
            <a:ext cx="11468910" cy="12417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Je suis un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6803960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0" hasCustomPrompt="1"/>
          </p:nvPr>
        </p:nvSpPr>
        <p:spPr>
          <a:xfrm>
            <a:off x="5460502" y="1659303"/>
            <a:ext cx="6369953" cy="4741817"/>
          </a:xfrm>
          <a:prstGeom prst="rect">
            <a:avLst/>
          </a:prstGeom>
          <a:solidFill>
            <a:schemeClr val="tx2"/>
          </a:solidFill>
          <a:effectLst/>
        </p:spPr>
        <p:txBody>
          <a:bodyPr anchor="ctr" anchorCtr="1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Je suis une image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361545" y="1658983"/>
            <a:ext cx="4956043" cy="47418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10000"/>
              <a:buFont typeface="+mj-lt"/>
              <a:buAutoNum type="arabicPeriod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1000"/>
              </a:spcBef>
              <a:buFont typeface="+mj-lt"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Font typeface="+mj-lt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Font typeface="+mj-lt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Premier niveau</a:t>
            </a:r>
          </a:p>
          <a:p>
            <a:pPr lvl="0"/>
            <a:r>
              <a:rPr lang="fr-FR"/>
              <a:t>Deuxième niveau</a:t>
            </a:r>
          </a:p>
          <a:p>
            <a:pPr lvl="0"/>
            <a:r>
              <a:rPr lang="fr-FR"/>
              <a:t>Troisième niveau</a:t>
            </a:r>
          </a:p>
          <a:p>
            <a:pPr lvl="0"/>
            <a:r>
              <a:rPr lang="fr-FR"/>
              <a:t>Quatrième niveau</a:t>
            </a:r>
          </a:p>
          <a:p>
            <a:pPr lv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361545" y="233344"/>
            <a:ext cx="11468910" cy="12417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Je suis un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8189301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3"/>
          <p:cNvSpPr>
            <a:spLocks noGrp="1"/>
          </p:cNvSpPr>
          <p:nvPr>
            <p:ph type="body" sz="quarter" idx="13" hasCustomPrompt="1"/>
          </p:nvPr>
        </p:nvSpPr>
        <p:spPr>
          <a:xfrm>
            <a:off x="4592738" y="4648200"/>
            <a:ext cx="3009901" cy="14097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fr-FR" dirty="0"/>
              <a:t>Je suis un chiffre important</a:t>
            </a:r>
          </a:p>
        </p:txBody>
      </p:sp>
      <p:sp>
        <p:nvSpPr>
          <p:cNvPr id="20" name="Espace réservé du texte 3"/>
          <p:cNvSpPr>
            <a:spLocks noGrp="1"/>
          </p:cNvSpPr>
          <p:nvPr>
            <p:ph type="body" sz="quarter" idx="15" hasCustomPrompt="1"/>
          </p:nvPr>
        </p:nvSpPr>
        <p:spPr>
          <a:xfrm>
            <a:off x="897038" y="4648200"/>
            <a:ext cx="3009901" cy="14097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fr-FR" dirty="0"/>
              <a:t>Je suis un chiffre important</a:t>
            </a:r>
          </a:p>
        </p:txBody>
      </p:sp>
      <p:sp>
        <p:nvSpPr>
          <p:cNvPr id="21" name="Espace réservé du contenu 16"/>
          <p:cNvSpPr>
            <a:spLocks noGrp="1"/>
          </p:cNvSpPr>
          <p:nvPr>
            <p:ph sz="quarter" idx="16" hasCustomPrompt="1"/>
          </p:nvPr>
        </p:nvSpPr>
        <p:spPr>
          <a:xfrm>
            <a:off x="897038" y="1989138"/>
            <a:ext cx="3006523" cy="2659062"/>
          </a:xfrm>
          <a:prstGeom prst="roundRect">
            <a:avLst/>
          </a:prstGeom>
          <a:gradFill flip="none" rotWithShape="1">
            <a:gsLst>
              <a:gs pos="38000">
                <a:schemeClr val="tx1"/>
              </a:gs>
              <a:gs pos="0">
                <a:schemeClr val="bg1">
                  <a:lumMod val="75000"/>
                  <a:lumOff val="25000"/>
                </a:schemeClr>
              </a:gs>
            </a:gsLst>
            <a:lin ang="8100000" scaled="1"/>
            <a:tileRect/>
          </a:gradFill>
          <a:effectLst>
            <a:outerShdw blurRad="190500" dist="25400" algn="l" rotWithShape="0">
              <a:schemeClr val="tx1">
                <a:alpha val="50000"/>
              </a:schemeClr>
            </a:outerShdw>
          </a:effectLst>
        </p:spPr>
        <p:txBody>
          <a:bodyPr anchor="ctr" anchorCtr="1"/>
          <a:lstStyle>
            <a:lvl1pPr marL="0" indent="0">
              <a:buNone/>
              <a:defRPr sz="6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10 000</a:t>
            </a:r>
          </a:p>
        </p:txBody>
      </p:sp>
      <p:sp>
        <p:nvSpPr>
          <p:cNvPr id="22" name="Espace réservé du texte 3"/>
          <p:cNvSpPr>
            <a:spLocks noGrp="1"/>
          </p:cNvSpPr>
          <p:nvPr>
            <p:ph type="body" sz="quarter" idx="17" hasCustomPrompt="1"/>
          </p:nvPr>
        </p:nvSpPr>
        <p:spPr>
          <a:xfrm>
            <a:off x="8291816" y="4648200"/>
            <a:ext cx="3009901" cy="14097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fr-FR" dirty="0"/>
              <a:t>Je suis un chiffre important</a:t>
            </a:r>
          </a:p>
        </p:txBody>
      </p:sp>
      <p:sp>
        <p:nvSpPr>
          <p:cNvPr id="10" name="Espace réservé du contenu 16"/>
          <p:cNvSpPr>
            <a:spLocks noGrp="1"/>
          </p:cNvSpPr>
          <p:nvPr>
            <p:ph sz="quarter" idx="19" hasCustomPrompt="1"/>
          </p:nvPr>
        </p:nvSpPr>
        <p:spPr>
          <a:xfrm>
            <a:off x="4596116" y="1989138"/>
            <a:ext cx="3006523" cy="2659062"/>
          </a:xfrm>
          <a:prstGeom prst="roundRect">
            <a:avLst/>
          </a:prstGeom>
          <a:gradFill flip="none" rotWithShape="1">
            <a:gsLst>
              <a:gs pos="38000">
                <a:schemeClr val="tx1"/>
              </a:gs>
              <a:gs pos="0">
                <a:schemeClr val="bg1">
                  <a:lumMod val="75000"/>
                  <a:lumOff val="25000"/>
                </a:schemeClr>
              </a:gs>
            </a:gsLst>
            <a:lin ang="8100000" scaled="1"/>
            <a:tileRect/>
          </a:gradFill>
          <a:effectLst>
            <a:outerShdw blurRad="190500" dist="25400" algn="l" rotWithShape="0">
              <a:schemeClr val="tx1">
                <a:alpha val="50000"/>
              </a:schemeClr>
            </a:outerShdw>
          </a:effectLst>
        </p:spPr>
        <p:txBody>
          <a:bodyPr anchor="ctr" anchorCtr="1"/>
          <a:lstStyle>
            <a:lvl1pPr marL="0" indent="0">
              <a:buNone/>
              <a:defRPr sz="6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10 000</a:t>
            </a:r>
          </a:p>
        </p:txBody>
      </p:sp>
      <p:sp>
        <p:nvSpPr>
          <p:cNvPr id="11" name="Espace réservé du contenu 16"/>
          <p:cNvSpPr>
            <a:spLocks noGrp="1"/>
          </p:cNvSpPr>
          <p:nvPr>
            <p:ph sz="quarter" idx="20" hasCustomPrompt="1"/>
          </p:nvPr>
        </p:nvSpPr>
        <p:spPr>
          <a:xfrm>
            <a:off x="8295194" y="1989138"/>
            <a:ext cx="3006523" cy="2659062"/>
          </a:xfrm>
          <a:prstGeom prst="roundRect">
            <a:avLst/>
          </a:prstGeom>
          <a:gradFill flip="none" rotWithShape="1">
            <a:gsLst>
              <a:gs pos="38000">
                <a:schemeClr val="tx1"/>
              </a:gs>
              <a:gs pos="0">
                <a:schemeClr val="bg1">
                  <a:lumMod val="75000"/>
                  <a:lumOff val="25000"/>
                </a:schemeClr>
              </a:gs>
            </a:gsLst>
            <a:lin ang="8100000" scaled="1"/>
            <a:tileRect/>
          </a:gradFill>
          <a:effectLst>
            <a:outerShdw blurRad="190500" dist="25400" algn="l" rotWithShape="0">
              <a:schemeClr val="tx1">
                <a:alpha val="50000"/>
              </a:schemeClr>
            </a:outerShdw>
          </a:effectLst>
        </p:spPr>
        <p:txBody>
          <a:bodyPr anchor="ctr" anchorCtr="1"/>
          <a:lstStyle>
            <a:lvl1pPr marL="0" indent="0">
              <a:buNone/>
              <a:defRPr sz="6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10 000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361545" y="233344"/>
            <a:ext cx="11468910" cy="12417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Je suis un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6928506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-4118443" y="-1860097"/>
            <a:ext cx="10578193" cy="1057819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90500" dist="25400" algn="l" rotWithShape="0">
              <a:schemeClr val="tx1">
                <a:alpha val="50000"/>
              </a:scheme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7149527" y="556432"/>
            <a:ext cx="4373880" cy="12417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657287" y="476250"/>
            <a:ext cx="4373880" cy="13219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5"/>
          </p:nvPr>
        </p:nvSpPr>
        <p:spPr>
          <a:xfrm>
            <a:off x="657287" y="1985554"/>
            <a:ext cx="4373880" cy="4236911"/>
          </a:xfrm>
          <a:prstGeom prst="rect">
            <a:avLst/>
          </a:prstGeom>
          <a:noFill/>
          <a:effectLst/>
        </p:spPr>
        <p:txBody>
          <a:bodyPr vert="horz" lIns="180000" tIns="180000" rIns="180000" bIns="180000" rtlCol="0" anchor="t" anchorCtr="0">
            <a:normAutofit/>
          </a:bodyPr>
          <a:lstStyle>
            <a:lvl1pPr marL="3429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6"/>
          </p:nvPr>
        </p:nvSpPr>
        <p:spPr>
          <a:xfrm>
            <a:off x="7149527" y="1985554"/>
            <a:ext cx="4373880" cy="4236911"/>
          </a:xfrm>
          <a:prstGeom prst="rect">
            <a:avLst/>
          </a:prstGeom>
          <a:noFill/>
          <a:effectLst/>
        </p:spPr>
        <p:txBody>
          <a:bodyPr vert="horz" lIns="180000" tIns="180000" rIns="180000" bIns="180000" rtlCol="0" anchor="t" anchorCtr="0">
            <a:normAutofit/>
          </a:bodyPr>
          <a:lstStyle>
            <a:lvl1pPr marL="3429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004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5558" y="0"/>
            <a:ext cx="10361771" cy="6921747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5562600" y="-1860097"/>
            <a:ext cx="10578193" cy="1057819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7149527" y="556432"/>
            <a:ext cx="4373880" cy="12417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fr-FR"/>
              <a:t>Titre</a:t>
            </a:r>
            <a:endParaRPr lang="fr-FR" dirty="0"/>
          </a:p>
        </p:txBody>
      </p:sp>
      <p:sp>
        <p:nvSpPr>
          <p:cNvPr id="8" name="Text Placeholder 2"/>
          <p:cNvSpPr>
            <a:spLocks noGrp="1"/>
          </p:cNvSpPr>
          <p:nvPr>
            <p:ph idx="16"/>
          </p:nvPr>
        </p:nvSpPr>
        <p:spPr>
          <a:xfrm>
            <a:off x="7149527" y="1985554"/>
            <a:ext cx="4373880" cy="4236911"/>
          </a:xfrm>
          <a:prstGeom prst="rect">
            <a:avLst/>
          </a:prstGeom>
          <a:noFill/>
          <a:effectLst/>
        </p:spPr>
        <p:txBody>
          <a:bodyPr vert="horz" lIns="180000" tIns="180000" rIns="180000" bIns="180000" rtlCol="0" anchor="t" anchorCtr="0">
            <a:normAutofit/>
          </a:bodyPr>
          <a:lstStyle>
            <a:lvl1pPr marL="3429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05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625364" y="2317138"/>
            <a:ext cx="11023734" cy="3251334"/>
            <a:chOff x="624840" y="1803333"/>
            <a:chExt cx="11023734" cy="3251334"/>
          </a:xfrm>
        </p:grpSpPr>
        <p:sp>
          <p:nvSpPr>
            <p:cNvPr id="3" name="Ellipse 2"/>
            <p:cNvSpPr/>
            <p:nvPr/>
          </p:nvSpPr>
          <p:spPr>
            <a:xfrm>
              <a:off x="624840" y="1803333"/>
              <a:ext cx="3251334" cy="325133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ctr" anchorCtr="1"/>
            <a:lstStyle/>
            <a:p>
              <a:pPr algn="ctr"/>
              <a:endParaRPr lang="fr-F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3215640" y="1803333"/>
              <a:ext cx="3251334" cy="325133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ctr" anchorCtr="1"/>
            <a:lstStyle/>
            <a:p>
              <a:pPr algn="ctr"/>
              <a:endPara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5806440" y="1803333"/>
              <a:ext cx="3251334" cy="3251334"/>
            </a:xfrm>
            <a:prstGeom prst="ellipse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ctr" anchorCtr="1"/>
            <a:lstStyle/>
            <a:p>
              <a:pPr algn="ctr"/>
              <a:endPara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8397240" y="1803333"/>
              <a:ext cx="3251334" cy="32513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ctr" anchorCtr="1"/>
            <a:lstStyle/>
            <a:p>
              <a:pPr algn="ctr"/>
              <a:endPara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 Placeholder 2"/>
          <p:cNvSpPr>
            <a:spLocks noGrp="1"/>
          </p:cNvSpPr>
          <p:nvPr>
            <p:ph idx="13" hasCustomPrompt="1"/>
          </p:nvPr>
        </p:nvSpPr>
        <p:spPr>
          <a:xfrm>
            <a:off x="3876698" y="2317138"/>
            <a:ext cx="1930266" cy="3251334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idx="14" hasCustomPrompt="1"/>
          </p:nvPr>
        </p:nvSpPr>
        <p:spPr>
          <a:xfrm>
            <a:off x="1285898" y="2317138"/>
            <a:ext cx="1930266" cy="3251334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en-US" dirty="0"/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361545" y="233344"/>
            <a:ext cx="11468910" cy="12417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000" b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5" hasCustomPrompt="1"/>
          </p:nvPr>
        </p:nvSpPr>
        <p:spPr>
          <a:xfrm>
            <a:off x="6467498" y="2317138"/>
            <a:ext cx="1930266" cy="3251334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idx="16" hasCustomPrompt="1"/>
          </p:nvPr>
        </p:nvSpPr>
        <p:spPr>
          <a:xfrm>
            <a:off x="9058298" y="2317138"/>
            <a:ext cx="1930266" cy="3251334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546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7"/>
          </p:nvPr>
        </p:nvSpPr>
        <p:spPr>
          <a:xfrm>
            <a:off x="9141599" y="1037966"/>
            <a:ext cx="3049200" cy="5820025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  <a:effectLst>
            <a:outerShdw blurRad="190500" dist="25400" algn="l" rotWithShape="0">
              <a:schemeClr val="tx1">
                <a:alpha val="50000"/>
              </a:schemeClr>
            </a:outerShdw>
          </a:effectLst>
        </p:spPr>
        <p:txBody>
          <a:bodyPr vert="horz" lIns="180000" tIns="180000" rIns="180000" bIns="180000" rtlCol="0" anchor="t" anchorCtr="0">
            <a:normAutofit/>
          </a:bodyPr>
          <a:lstStyle>
            <a:lvl1pPr marL="3429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6"/>
          </p:nvPr>
        </p:nvSpPr>
        <p:spPr>
          <a:xfrm>
            <a:off x="6095999" y="1037967"/>
            <a:ext cx="3049200" cy="5820025"/>
          </a:xfrm>
          <a:prstGeom prst="rect">
            <a:avLst/>
          </a:prstGeom>
          <a:solidFill>
            <a:schemeClr val="bg2"/>
          </a:solidFill>
          <a:effectLst>
            <a:outerShdw blurRad="190500" dist="25400" algn="l" rotWithShape="0">
              <a:schemeClr val="tx1">
                <a:alpha val="50000"/>
              </a:schemeClr>
            </a:outerShdw>
          </a:effectLst>
        </p:spPr>
        <p:txBody>
          <a:bodyPr vert="horz" lIns="180000" tIns="180000" rIns="180000" bIns="180000" rtlCol="0" anchor="t" anchorCtr="0">
            <a:normAutofit/>
          </a:bodyPr>
          <a:lstStyle>
            <a:lvl1pPr marL="3429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5"/>
          </p:nvPr>
        </p:nvSpPr>
        <p:spPr>
          <a:xfrm>
            <a:off x="3049200" y="1037968"/>
            <a:ext cx="3049200" cy="5820025"/>
          </a:xfrm>
          <a:prstGeom prst="rect">
            <a:avLst/>
          </a:prstGeom>
          <a:solidFill>
            <a:schemeClr val="tx1"/>
          </a:solidFill>
          <a:effectLst>
            <a:outerShdw blurRad="190500" dist="25400" algn="l" rotWithShape="0">
              <a:schemeClr val="tx1">
                <a:alpha val="50000"/>
              </a:schemeClr>
            </a:outerShdw>
          </a:effectLst>
        </p:spPr>
        <p:txBody>
          <a:bodyPr vert="horz" lIns="180000" tIns="180000" rIns="180000" bIns="180000" rtlCol="0" anchor="t" anchorCtr="0">
            <a:normAutofit/>
          </a:bodyPr>
          <a:lstStyle>
            <a:lvl1pPr marL="3429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4"/>
          </p:nvPr>
        </p:nvSpPr>
        <p:spPr>
          <a:xfrm>
            <a:off x="0" y="1037969"/>
            <a:ext cx="3049200" cy="5820025"/>
          </a:xfrm>
          <a:prstGeom prst="rect">
            <a:avLst/>
          </a:prstGeom>
          <a:solidFill>
            <a:schemeClr val="bg1"/>
          </a:solidFill>
          <a:effectLst>
            <a:outerShdw blurRad="190500" dist="25400" algn="l" rotWithShape="0">
              <a:schemeClr val="tx1">
                <a:alpha val="50000"/>
              </a:schemeClr>
            </a:outerShdw>
          </a:effectLst>
        </p:spPr>
        <p:txBody>
          <a:bodyPr vert="horz" lIns="180000" tIns="180000" rIns="180000" bIns="180000" rtlCol="0" anchor="t" anchorCtr="0">
            <a:normAutofit/>
          </a:bodyPr>
          <a:lstStyle>
            <a:lvl1pPr marL="3429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1999" cy="944217"/>
          </a:xfrm>
          <a:prstGeom prst="rect">
            <a:avLst/>
          </a:prstGeom>
          <a:solidFill>
            <a:schemeClr val="accent1"/>
          </a:solidFill>
        </p:spPr>
        <p:txBody>
          <a:bodyPr anchor="ctr" anchorCtr="0">
            <a:normAutofit/>
          </a:bodyPr>
          <a:lstStyle>
            <a:lvl1pPr algn="ctr">
              <a:defRPr sz="4000" b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7" name="Espace réservé du texte 3"/>
          <p:cNvSpPr txBox="1">
            <a:spLocks/>
          </p:cNvSpPr>
          <p:nvPr/>
        </p:nvSpPr>
        <p:spPr>
          <a:xfrm>
            <a:off x="11575915" y="6400799"/>
            <a:ext cx="616085" cy="457201"/>
          </a:xfrm>
          <a:prstGeom prst="rect">
            <a:avLst/>
          </a:prstGeom>
        </p:spPr>
        <p:txBody>
          <a:bodyPr anchor="ctr" anchorCtr="1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06" y="185057"/>
            <a:ext cx="812818" cy="24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62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820" y="2210343"/>
            <a:ext cx="5346359" cy="243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84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N°1 CNAM Couverture avec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/>
          <p:cNvSpPr>
            <a:spLocks noGrp="1"/>
          </p:cNvSpPr>
          <p:nvPr>
            <p:ph type="pic" idx="14"/>
          </p:nvPr>
        </p:nvSpPr>
        <p:spPr bwMode="auto">
          <a:xfrm>
            <a:off x="507201" y="2188868"/>
            <a:ext cx="11178000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 lang="fr-FR"/>
          </a:p>
        </p:txBody>
      </p:sp>
      <p:pic>
        <p:nvPicPr>
          <p:cNvPr id="6" name="Image 5" descr="Une image contenant alimentation&#10;&#10;Description générée automatiquement" title="Sécurité sociale - l'Assurance Maladie : Agir ensemble, protéger chacun "/>
          <p:cNvPicPr>
            <a:picLocks noChangeAspect="1"/>
          </p:cNvPicPr>
          <p:nvPr userDrawn="1"/>
        </p:nvPicPr>
        <p:blipFill>
          <a:blip r:embed="rId2"/>
          <a:srcRect l="6079" t="13944" r="61" b="12486"/>
          <a:stretch/>
        </p:blipFill>
        <p:spPr bwMode="auto"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22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506801" y="2188868"/>
            <a:ext cx="11193074" cy="4157999"/>
          </a:xfrm>
          <a:prstGeom prst="rect">
            <a:avLst/>
          </a:prstGeom>
          <a:noFill/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9"/>
          </p:nvPr>
        </p:nvSpPr>
        <p:spPr bwMode="auto">
          <a:xfrm>
            <a:off x="9899487" y="6372000"/>
            <a:ext cx="1800000" cy="288000"/>
          </a:xfrm>
        </p:spPr>
        <p:txBody>
          <a:bodyPr/>
          <a:lstStyle/>
          <a:p>
            <a:pPr>
              <a:defRPr/>
            </a:pPr>
            <a:endParaRPr lang="fr-FR">
              <a:solidFill>
                <a:srgbClr val="0C419A"/>
              </a:solidFill>
            </a:endParaRPr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36518" y="5031320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UN SOUS-TITRE</a:t>
            </a:r>
            <a:endParaRPr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389120" y="5943568"/>
            <a:ext cx="7276241" cy="3868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/>
              <a:buNone/>
              <a:defRPr sz="1800" b="0" i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/>
              <a:buNone/>
              <a:defRPr/>
            </a:pPr>
            <a:r>
              <a:rPr lang="fr-FR"/>
              <a:t>Cliquez pour ajouter du texte (nom de l’entité émettrice)</a:t>
            </a:r>
            <a:endParaRPr/>
          </a:p>
          <a:p>
            <a:pPr lvl="0">
              <a:defRPr/>
            </a:pPr>
            <a:endParaRPr lang="fr-FR"/>
          </a:p>
        </p:txBody>
      </p:sp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3"/>
          <a:stretch/>
        </p:blipFill>
        <p:spPr bwMode="auto">
          <a:xfrm>
            <a:off x="10437962" y="5597786"/>
            <a:ext cx="1268644" cy="799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759506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N°2 CNAM Couverture fond couleur +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limentation&#10;&#10;Description générée automatiquement" title="Sécurité sociale - l'Assurance Maladie : Agir ensemble, protéger chacun "/>
          <p:cNvPicPr>
            <a:picLocks noChangeAspect="1"/>
          </p:cNvPicPr>
          <p:nvPr userDrawn="1"/>
        </p:nvPicPr>
        <p:blipFill>
          <a:blip r:embed="rId2"/>
          <a:srcRect l="6079" t="13944" r="61" b="12486"/>
          <a:stretch/>
        </p:blipFill>
        <p:spPr bwMode="auto"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9" name="Espace réservé pour une image  2"/>
          <p:cNvSpPr>
            <a:spLocks noGrp="1"/>
          </p:cNvSpPr>
          <p:nvPr>
            <p:ph type="pic" idx="14"/>
          </p:nvPr>
        </p:nvSpPr>
        <p:spPr bwMode="auto"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506800" y="2188868"/>
            <a:ext cx="5930575" cy="4157999"/>
          </a:xfrm>
          <a:prstGeom prst="rect">
            <a:avLst/>
          </a:prstGeom>
          <a:solidFill>
            <a:schemeClr val="tx1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9"/>
          </p:nvPr>
        </p:nvSpPr>
        <p:spPr bwMode="auto">
          <a:xfrm>
            <a:off x="9900000" y="6372000"/>
            <a:ext cx="1800000" cy="288000"/>
          </a:xfrm>
        </p:spPr>
        <p:txBody>
          <a:bodyPr/>
          <a:lstStyle/>
          <a:p>
            <a:pPr>
              <a:defRPr/>
            </a:pPr>
            <a:endParaRPr lang="fr-FR">
              <a:solidFill>
                <a:srgbClr val="0C419A"/>
              </a:solidFill>
            </a:endParaRPr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UN SOUS-TITRE</a:t>
            </a:r>
            <a:endParaRPr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951828" y="5987312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du texte (nom de l’entité émettrice)</a:t>
            </a:r>
            <a:endParaRPr/>
          </a:p>
        </p:txBody>
      </p:sp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3"/>
          <a:stretch/>
        </p:blipFill>
        <p:spPr bwMode="auto">
          <a:xfrm>
            <a:off x="10437962" y="5597786"/>
            <a:ext cx="1268644" cy="799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6634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04F39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C6575-FE38-418D-AE31-EE3E123AC60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6334370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N°3 CNAM Couverture fond couleu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alimentation&#10;&#10;Description générée automatiquement" title="Sécurité sociale - l'Assurance Maladie : Agir ensemble, protéger chacun "/>
          <p:cNvPicPr>
            <a:picLocks noChangeAspect="1"/>
          </p:cNvPicPr>
          <p:nvPr userDrawn="1"/>
        </p:nvPicPr>
        <p:blipFill>
          <a:blip r:embed="rId2"/>
          <a:srcRect l="6079" t="13944" r="61" b="12486"/>
          <a:stretch/>
        </p:blipFill>
        <p:spPr bwMode="auto"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506800" y="2188868"/>
            <a:ext cx="11178400" cy="4157999"/>
          </a:xfrm>
          <a:prstGeom prst="rect">
            <a:avLst/>
          </a:prstGeom>
          <a:solidFill>
            <a:schemeClr val="tx1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9900000" y="6372000"/>
            <a:ext cx="1800000" cy="288000"/>
          </a:xfrm>
        </p:spPr>
        <p:txBody>
          <a:bodyPr/>
          <a:lstStyle/>
          <a:p>
            <a:pPr>
              <a:defRPr/>
            </a:pPr>
            <a:endParaRPr lang="fr-FR">
              <a:solidFill>
                <a:srgbClr val="0C419A"/>
              </a:solidFill>
            </a:endParaRP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UN SOUS-TITRE</a:t>
            </a:r>
            <a:endParaRPr/>
          </a:p>
        </p:txBody>
      </p:sp>
      <p:pic>
        <p:nvPicPr>
          <p:cNvPr id="14" name="Picture 6"/>
          <p:cNvPicPr>
            <a:picLocks noChangeAspect="1" noChangeArrowheads="1"/>
          </p:cNvPicPr>
          <p:nvPr userDrawn="1"/>
        </p:nvPicPr>
        <p:blipFill>
          <a:blip r:embed="rId3"/>
          <a:stretch/>
        </p:blipFill>
        <p:spPr bwMode="auto">
          <a:xfrm>
            <a:off x="10437962" y="5597786"/>
            <a:ext cx="1268644" cy="799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40474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N°1 CNAM Couverture avec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 title="Sécurité sociale - l'Assurance Maladie : Agir ensemble, protéger chacun - Caisse national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20752" y="-49428"/>
            <a:ext cx="7587938" cy="2304000"/>
          </a:xfrm>
          <a:prstGeom prst="rect">
            <a:avLst/>
          </a:prstGeom>
        </p:spPr>
      </p:pic>
      <p:sp>
        <p:nvSpPr>
          <p:cNvPr id="9" name="Espace réservé pour une image  2"/>
          <p:cNvSpPr>
            <a:spLocks noGrp="1"/>
          </p:cNvSpPr>
          <p:nvPr>
            <p:ph type="pic" idx="14"/>
          </p:nvPr>
        </p:nvSpPr>
        <p:spPr bwMode="auto">
          <a:xfrm>
            <a:off x="507201" y="2188868"/>
            <a:ext cx="11178000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22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506801" y="2188868"/>
            <a:ext cx="6840000" cy="4157999"/>
          </a:xfrm>
          <a:prstGeom prst="rect">
            <a:avLst/>
          </a:prstGeom>
          <a:noFill/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9"/>
          </p:nvPr>
        </p:nvSpPr>
        <p:spPr bwMode="auto">
          <a:xfrm>
            <a:off x="9899487" y="6372000"/>
            <a:ext cx="1800000" cy="288000"/>
          </a:xfrm>
        </p:spPr>
        <p:txBody>
          <a:bodyPr/>
          <a:lstStyle/>
          <a:p>
            <a:pPr>
              <a:defRPr/>
            </a:pPr>
            <a:endParaRPr lang="fr-FR">
              <a:solidFill>
                <a:srgbClr val="0C419A"/>
              </a:solidFill>
            </a:endParaRPr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UN SOUS-TITRE</a:t>
            </a:r>
            <a:endParaRPr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962389" y="5999839"/>
            <a:ext cx="5688904" cy="3242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3"/>
          <a:stretch/>
        </p:blipFill>
        <p:spPr bwMode="auto">
          <a:xfrm>
            <a:off x="10437962" y="5597786"/>
            <a:ext cx="1268644" cy="799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0466588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N°2 CNAM Couverture fond couleur +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/>
          <p:cNvSpPr>
            <a:spLocks noGrp="1"/>
          </p:cNvSpPr>
          <p:nvPr>
            <p:ph type="pic" idx="14"/>
          </p:nvPr>
        </p:nvSpPr>
        <p:spPr bwMode="auto"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506800" y="2188868"/>
            <a:ext cx="5930575" cy="4157999"/>
          </a:xfrm>
          <a:prstGeom prst="rect">
            <a:avLst/>
          </a:prstGeom>
          <a:solidFill>
            <a:srgbClr val="2A9CA9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9"/>
          </p:nvPr>
        </p:nvSpPr>
        <p:spPr bwMode="auto">
          <a:xfrm>
            <a:off x="9900000" y="6372000"/>
            <a:ext cx="1800000" cy="288000"/>
          </a:xfrm>
        </p:spPr>
        <p:txBody>
          <a:bodyPr/>
          <a:lstStyle/>
          <a:p>
            <a:pPr>
              <a:defRPr/>
            </a:pPr>
            <a:endParaRPr lang="fr-FR">
              <a:solidFill>
                <a:srgbClr val="0C419A"/>
              </a:solidFill>
            </a:endParaRPr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01459" y="4834372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UN SOUS-TITRE</a:t>
            </a:r>
            <a:endParaRPr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751561" y="6001381"/>
            <a:ext cx="5688904" cy="324263"/>
          </a:xfrm>
          <a:prstGeom prst="rect">
            <a:avLst/>
          </a:prstGeom>
        </p:spPr>
        <p:txBody>
          <a:bodyPr/>
          <a:lstStyle>
            <a:lvl1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/>
              <a:buNone/>
              <a:defRPr sz="1600" i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/>
              <a:buNone/>
              <a:defRPr/>
            </a:pPr>
            <a:r>
              <a:rPr lang="fr-FR"/>
              <a:t>Cliquez pour ajouter du texte (nom de l’entité émettrice)</a:t>
            </a:r>
            <a:endParaRPr/>
          </a:p>
          <a:p>
            <a:pPr lvl="0">
              <a:defRPr/>
            </a:pPr>
            <a:endParaRPr lang="fr-FR"/>
          </a:p>
        </p:txBody>
      </p:sp>
      <p:pic>
        <p:nvPicPr>
          <p:cNvPr id="11" name="Image 10" title="Sécurité sociale - l'Assurance Maladie : Agir ensemble, protéger chacun - Caisse national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20752" y="-49428"/>
            <a:ext cx="7587938" cy="2304000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 userDrawn="1"/>
        </p:nvPicPr>
        <p:blipFill>
          <a:blip r:embed="rId3"/>
          <a:stretch/>
        </p:blipFill>
        <p:spPr bwMode="auto">
          <a:xfrm>
            <a:off x="10437962" y="5597786"/>
            <a:ext cx="1268644" cy="799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376946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N°3 CNAM Couverture fond couleu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506800" y="2188868"/>
            <a:ext cx="11178400" cy="4157999"/>
          </a:xfrm>
          <a:prstGeom prst="rect">
            <a:avLst/>
          </a:prstGeom>
          <a:solidFill>
            <a:srgbClr val="2A9CA9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9900000" y="6372000"/>
            <a:ext cx="1800000" cy="288000"/>
          </a:xfrm>
        </p:spPr>
        <p:txBody>
          <a:bodyPr/>
          <a:lstStyle/>
          <a:p>
            <a:pPr>
              <a:defRPr/>
            </a:pPr>
            <a:endParaRPr lang="fr-FR">
              <a:solidFill>
                <a:srgbClr val="0C419A"/>
              </a:solidFill>
            </a:endParaRP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UN SOUS-TITRE</a:t>
            </a:r>
            <a:endParaRPr/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962389" y="6013907"/>
            <a:ext cx="5688904" cy="324263"/>
          </a:xfrm>
          <a:prstGeom prst="rect">
            <a:avLst/>
          </a:prstGeom>
        </p:spPr>
        <p:txBody>
          <a:bodyPr/>
          <a:lstStyle>
            <a:lvl1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/>
              <a:buNone/>
              <a:defRPr sz="1600" b="0" i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/>
              <a:buNone/>
              <a:defRPr/>
            </a:pPr>
            <a:r>
              <a:rPr lang="fr-FR"/>
              <a:t>Cliquez pour ajouter du texte (nom de l’entité émettrice)</a:t>
            </a:r>
            <a:endParaRPr/>
          </a:p>
          <a:p>
            <a:pPr lvl="0">
              <a:defRPr/>
            </a:pPr>
            <a:endParaRPr lang="fr-FR"/>
          </a:p>
        </p:txBody>
      </p:sp>
      <p:pic>
        <p:nvPicPr>
          <p:cNvPr id="7" name="Image 6" title="Sécurité sociale - l'Assurance Maladie : Agir ensemble, protéger chacun - Caisse national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20752" y="-49428"/>
            <a:ext cx="7587938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25153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ommai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502595" y="482903"/>
            <a:ext cx="11186809" cy="5406942"/>
          </a:xfrm>
          <a:prstGeom prst="rect">
            <a:avLst/>
          </a:prstGeom>
          <a:solidFill>
            <a:schemeClr val="tx1"/>
          </a:solidFill>
        </p:spPr>
        <p:txBody>
          <a:bodyPr lIns="396000" tIns="180000">
            <a:normAutofit/>
          </a:bodyPr>
          <a:lstStyle>
            <a:lvl1pPr algn="l">
              <a:defRPr sz="2500"/>
            </a:lvl1pPr>
          </a:lstStyle>
          <a:p>
            <a:pPr>
              <a:defRPr/>
            </a:pPr>
            <a:r>
              <a:rPr lang="fr-FR"/>
              <a:t>SOMMAIRE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3198747" y="1268705"/>
            <a:ext cx="1080000" cy="55273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3195322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3198747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195322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17" name="Espace réservé du texte 2"/>
          <p:cNvSpPr>
            <a:spLocks noGrp="1"/>
          </p:cNvSpPr>
          <p:nvPr>
            <p:ph type="body" idx="15" hasCustomPrompt="1"/>
          </p:nvPr>
        </p:nvSpPr>
        <p:spPr bwMode="auto">
          <a:xfrm>
            <a:off x="3198747" y="3276893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195322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20" name="Espace réservé du texte 2"/>
          <p:cNvSpPr>
            <a:spLocks noGrp="1"/>
          </p:cNvSpPr>
          <p:nvPr>
            <p:ph type="body" idx="17" hasCustomPrompt="1"/>
          </p:nvPr>
        </p:nvSpPr>
        <p:spPr bwMode="auto">
          <a:xfrm>
            <a:off x="3198747" y="431560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21" name="Espace réservé du texte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3195322" y="486969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39" name="Espace réservé du texte 2"/>
          <p:cNvSpPr>
            <a:spLocks noGrp="1"/>
          </p:cNvSpPr>
          <p:nvPr>
            <p:ph type="body" idx="19" hasCustomPrompt="1"/>
          </p:nvPr>
        </p:nvSpPr>
        <p:spPr bwMode="auto">
          <a:xfrm>
            <a:off x="7554360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40" name="Espace réservé du texte 4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7550935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42" name="Espace réservé du texte 2"/>
          <p:cNvSpPr>
            <a:spLocks noGrp="1"/>
          </p:cNvSpPr>
          <p:nvPr>
            <p:ph type="body" idx="21" hasCustomPrompt="1"/>
          </p:nvPr>
        </p:nvSpPr>
        <p:spPr bwMode="auto">
          <a:xfrm>
            <a:off x="7554360" y="225873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43" name="Espace réservé du texte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7550935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45" name="Espace réservé du texte 2"/>
          <p:cNvSpPr>
            <a:spLocks noGrp="1"/>
          </p:cNvSpPr>
          <p:nvPr>
            <p:ph type="body" idx="23" hasCustomPrompt="1"/>
          </p:nvPr>
        </p:nvSpPr>
        <p:spPr bwMode="auto">
          <a:xfrm>
            <a:off x="7554360" y="3276893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46" name="Espace réservé du texte 4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7550935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8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31" name="Espace réservé du texte 6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35" name="Espace réservé du texte 6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36" name="Espace réservé du texte 6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37" name="Espace réservé du texte 6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52" name="Espace réservé du texte 6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53" name="Espace réservé du texte 6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54" name="Espace réservé du texte 6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6295042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Sommai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502595" y="496971"/>
            <a:ext cx="11186809" cy="5406942"/>
          </a:xfrm>
          <a:prstGeom prst="rect">
            <a:avLst/>
          </a:prstGeom>
          <a:solidFill>
            <a:srgbClr val="2A9CA9"/>
          </a:solidFill>
        </p:spPr>
        <p:txBody>
          <a:bodyPr lIns="396000" tIns="180000">
            <a:normAutofit/>
          </a:bodyPr>
          <a:lstStyle>
            <a:lvl1pPr algn="l">
              <a:defRPr sz="2500"/>
            </a:lvl1pPr>
          </a:lstStyle>
          <a:p>
            <a:pPr>
              <a:defRPr/>
            </a:pPr>
            <a:r>
              <a:rPr lang="fr-FR"/>
              <a:t>SOMMAIRE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3198747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3195322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3198747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195322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17" name="Espace réservé du texte 2"/>
          <p:cNvSpPr>
            <a:spLocks noGrp="1"/>
          </p:cNvSpPr>
          <p:nvPr>
            <p:ph type="body" idx="15" hasCustomPrompt="1"/>
          </p:nvPr>
        </p:nvSpPr>
        <p:spPr bwMode="auto">
          <a:xfrm>
            <a:off x="3198747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195322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20" name="Espace réservé du texte 2"/>
          <p:cNvSpPr>
            <a:spLocks noGrp="1"/>
          </p:cNvSpPr>
          <p:nvPr>
            <p:ph type="body" idx="17" hasCustomPrompt="1"/>
          </p:nvPr>
        </p:nvSpPr>
        <p:spPr bwMode="auto">
          <a:xfrm>
            <a:off x="3198747" y="431560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21" name="Espace réservé du texte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3195322" y="486969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39" name="Espace réservé du texte 2"/>
          <p:cNvSpPr>
            <a:spLocks noGrp="1"/>
          </p:cNvSpPr>
          <p:nvPr>
            <p:ph type="body" idx="19" hasCustomPrompt="1"/>
          </p:nvPr>
        </p:nvSpPr>
        <p:spPr bwMode="auto">
          <a:xfrm>
            <a:off x="7554360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40" name="Espace réservé du texte 4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7550935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42" name="Espace réservé du texte 2"/>
          <p:cNvSpPr>
            <a:spLocks noGrp="1"/>
          </p:cNvSpPr>
          <p:nvPr>
            <p:ph type="body" idx="21" hasCustomPrompt="1"/>
          </p:nvPr>
        </p:nvSpPr>
        <p:spPr bwMode="auto">
          <a:xfrm>
            <a:off x="7554360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43" name="Espace réservé du texte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7550935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45" name="Espace réservé du texte 2"/>
          <p:cNvSpPr>
            <a:spLocks noGrp="1"/>
          </p:cNvSpPr>
          <p:nvPr>
            <p:ph type="body" idx="23" hasCustomPrompt="1"/>
          </p:nvPr>
        </p:nvSpPr>
        <p:spPr bwMode="auto">
          <a:xfrm>
            <a:off x="7554360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46" name="Espace réservé du texte 4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7550935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8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31" name="Espace réservé du texte 6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35" name="Espace réservé du texte 6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36" name="Espace réservé du texte 6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37" name="Espace réservé du texte 6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52" name="Espace réservé du texte 6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53" name="Espace réservé du texte 6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54" name="Espace réservé du texte 6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1595323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Sommai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502595" y="496971"/>
            <a:ext cx="11186809" cy="5406942"/>
          </a:xfrm>
          <a:prstGeom prst="rect">
            <a:avLst/>
          </a:prstGeom>
          <a:solidFill>
            <a:srgbClr val="E87C54"/>
          </a:solidFill>
        </p:spPr>
        <p:txBody>
          <a:bodyPr lIns="396000" tIns="180000">
            <a:normAutofit/>
          </a:bodyPr>
          <a:lstStyle>
            <a:lvl1pPr algn="l">
              <a:defRPr sz="2500"/>
            </a:lvl1pPr>
          </a:lstStyle>
          <a:p>
            <a:pPr>
              <a:defRPr/>
            </a:pPr>
            <a:r>
              <a:rPr lang="fr-FR"/>
              <a:t>SOMMAIRE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3198747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3195322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3198747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195322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17" name="Espace réservé du texte 2"/>
          <p:cNvSpPr>
            <a:spLocks noGrp="1"/>
          </p:cNvSpPr>
          <p:nvPr>
            <p:ph type="body" idx="15" hasCustomPrompt="1"/>
          </p:nvPr>
        </p:nvSpPr>
        <p:spPr bwMode="auto">
          <a:xfrm>
            <a:off x="3198747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195322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20" name="Espace réservé du texte 2"/>
          <p:cNvSpPr>
            <a:spLocks noGrp="1"/>
          </p:cNvSpPr>
          <p:nvPr>
            <p:ph type="body" idx="17" hasCustomPrompt="1"/>
          </p:nvPr>
        </p:nvSpPr>
        <p:spPr bwMode="auto">
          <a:xfrm>
            <a:off x="3198747" y="431560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21" name="Espace réservé du texte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3195322" y="486969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39" name="Espace réservé du texte 2"/>
          <p:cNvSpPr>
            <a:spLocks noGrp="1"/>
          </p:cNvSpPr>
          <p:nvPr>
            <p:ph type="body" idx="19" hasCustomPrompt="1"/>
          </p:nvPr>
        </p:nvSpPr>
        <p:spPr bwMode="auto">
          <a:xfrm>
            <a:off x="7554360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40" name="Espace réservé du texte 4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7550935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42" name="Espace réservé du texte 2"/>
          <p:cNvSpPr>
            <a:spLocks noGrp="1"/>
          </p:cNvSpPr>
          <p:nvPr>
            <p:ph type="body" idx="21" hasCustomPrompt="1"/>
          </p:nvPr>
        </p:nvSpPr>
        <p:spPr bwMode="auto">
          <a:xfrm>
            <a:off x="7554360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43" name="Espace réservé du texte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7550935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45" name="Espace réservé du texte 2"/>
          <p:cNvSpPr>
            <a:spLocks noGrp="1"/>
          </p:cNvSpPr>
          <p:nvPr>
            <p:ph type="body" idx="23" hasCustomPrompt="1"/>
          </p:nvPr>
        </p:nvSpPr>
        <p:spPr bwMode="auto">
          <a:xfrm>
            <a:off x="7554360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46" name="Espace réservé du texte 4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7550935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8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31" name="Espace réservé du texte 6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35" name="Espace réservé du texte 6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36" name="Espace réservé du texte 6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37" name="Espace réservé du texte 6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52" name="Espace réservé du texte 6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53" name="Espace réservé du texte 6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54" name="Espace réservé du texte 6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59416482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Sommai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502595" y="496971"/>
            <a:ext cx="11186809" cy="5406942"/>
          </a:xfrm>
          <a:prstGeom prst="rect">
            <a:avLst/>
          </a:prstGeom>
          <a:solidFill>
            <a:srgbClr val="E73083"/>
          </a:solidFill>
        </p:spPr>
        <p:txBody>
          <a:bodyPr lIns="396000" tIns="180000">
            <a:normAutofit/>
          </a:bodyPr>
          <a:lstStyle>
            <a:lvl1pPr algn="l">
              <a:defRPr sz="2500"/>
            </a:lvl1pPr>
          </a:lstStyle>
          <a:p>
            <a:pPr>
              <a:defRPr/>
            </a:pPr>
            <a:r>
              <a:rPr lang="fr-FR"/>
              <a:t>SOMMAIRE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3198747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3195322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3198747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195322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17" name="Espace réservé du texte 2"/>
          <p:cNvSpPr>
            <a:spLocks noGrp="1"/>
          </p:cNvSpPr>
          <p:nvPr>
            <p:ph type="body" idx="15" hasCustomPrompt="1"/>
          </p:nvPr>
        </p:nvSpPr>
        <p:spPr bwMode="auto">
          <a:xfrm>
            <a:off x="3198747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195322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20" name="Espace réservé du texte 2"/>
          <p:cNvSpPr>
            <a:spLocks noGrp="1"/>
          </p:cNvSpPr>
          <p:nvPr>
            <p:ph type="body" idx="17" hasCustomPrompt="1"/>
          </p:nvPr>
        </p:nvSpPr>
        <p:spPr bwMode="auto">
          <a:xfrm>
            <a:off x="3198747" y="431560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21" name="Espace réservé du texte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3195322" y="486969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39" name="Espace réservé du texte 2"/>
          <p:cNvSpPr>
            <a:spLocks noGrp="1"/>
          </p:cNvSpPr>
          <p:nvPr>
            <p:ph type="body" idx="19" hasCustomPrompt="1"/>
          </p:nvPr>
        </p:nvSpPr>
        <p:spPr bwMode="auto">
          <a:xfrm>
            <a:off x="7554360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40" name="Espace réservé du texte 4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7550935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42" name="Espace réservé du texte 2"/>
          <p:cNvSpPr>
            <a:spLocks noGrp="1"/>
          </p:cNvSpPr>
          <p:nvPr>
            <p:ph type="body" idx="21" hasCustomPrompt="1"/>
          </p:nvPr>
        </p:nvSpPr>
        <p:spPr bwMode="auto">
          <a:xfrm>
            <a:off x="7554360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43" name="Espace réservé du texte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7550935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45" name="Espace réservé du texte 2"/>
          <p:cNvSpPr>
            <a:spLocks noGrp="1"/>
          </p:cNvSpPr>
          <p:nvPr>
            <p:ph type="body" idx="23" hasCustomPrompt="1"/>
          </p:nvPr>
        </p:nvSpPr>
        <p:spPr bwMode="auto">
          <a:xfrm>
            <a:off x="7554360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46" name="Espace réservé du texte 4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7550935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</a:t>
            </a:r>
            <a:endParaRPr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8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31" name="Espace réservé du texte 6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35" name="Espace réservé du texte 6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36" name="Espace réservé du texte 6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37" name="Espace réservé du texte 6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52" name="Espace réservé du texte 6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53" name="Espace réservé du texte 6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54" name="Espace réservé du texte 6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67847996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Ouverture de chap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538560" y="1700171"/>
            <a:ext cx="2880000" cy="129987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1538558" y="3000048"/>
            <a:ext cx="7560000" cy="1692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 sur plusieurs lignes</a:t>
            </a:r>
            <a:endParaRPr/>
          </a:p>
        </p:txBody>
      </p:sp>
      <p:sp>
        <p:nvSpPr>
          <p:cNvPr id="50" name="Espace réservé du numéro de diapositive 49"/>
          <p:cNvSpPr>
            <a:spLocks noGrp="1"/>
          </p:cNvSpPr>
          <p:nvPr>
            <p:ph type="sldNum" sz="quarter" idx="2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14" name="Espace réservé du texte 6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242691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Ouverture de chap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504000" y="496800"/>
            <a:ext cx="11185200" cy="5407113"/>
          </a:xfrm>
          <a:prstGeom prst="rect">
            <a:avLst/>
          </a:prstGeom>
          <a:solidFill>
            <a:srgbClr val="2A9CA9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538560" y="1700171"/>
            <a:ext cx="2880000" cy="129987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1538558" y="3000048"/>
            <a:ext cx="7560000" cy="1692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 sur plusieurs lignes</a:t>
            </a:r>
            <a:endParaRPr/>
          </a:p>
        </p:txBody>
      </p:sp>
      <p:sp>
        <p:nvSpPr>
          <p:cNvPr id="50" name="Espace réservé du numéro de diapositive 49"/>
          <p:cNvSpPr>
            <a:spLocks noGrp="1"/>
          </p:cNvSpPr>
          <p:nvPr>
            <p:ph type="sldNum" sz="quarter" idx="2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14" name="Espace réservé du texte 6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0195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11A8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D64DF-D205-45D9-BD5D-C8B6B4525B6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4972780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Ouverture de chap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504000" y="496800"/>
            <a:ext cx="11185200" cy="5407113"/>
          </a:xfrm>
          <a:prstGeom prst="rect">
            <a:avLst/>
          </a:prstGeom>
          <a:solidFill>
            <a:srgbClr val="E87C5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538560" y="1700171"/>
            <a:ext cx="2880000" cy="129987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1538558" y="3000048"/>
            <a:ext cx="7560000" cy="1692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 sur plusieurs lignes</a:t>
            </a:r>
            <a:endParaRPr/>
          </a:p>
        </p:txBody>
      </p:sp>
      <p:sp>
        <p:nvSpPr>
          <p:cNvPr id="50" name="Espace réservé du numéro de diapositive 49"/>
          <p:cNvSpPr>
            <a:spLocks noGrp="1"/>
          </p:cNvSpPr>
          <p:nvPr>
            <p:ph type="sldNum" sz="quarter" idx="2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14" name="Espace réservé du texte 6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94860816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Ouverture de chap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504000" y="496800"/>
            <a:ext cx="11185200" cy="5407113"/>
          </a:xfrm>
          <a:prstGeom prst="rect">
            <a:avLst/>
          </a:prstGeom>
          <a:solidFill>
            <a:srgbClr val="E7308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538560" y="1700171"/>
            <a:ext cx="2880000" cy="129987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NN.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1538558" y="3000048"/>
            <a:ext cx="7560000" cy="1692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DU CHAPITRE sur plusieurs lignes</a:t>
            </a:r>
            <a:endParaRPr/>
          </a:p>
        </p:txBody>
      </p:sp>
      <p:sp>
        <p:nvSpPr>
          <p:cNvPr id="50" name="Espace réservé du numéro de diapositive 49"/>
          <p:cNvSpPr>
            <a:spLocks noGrp="1"/>
          </p:cNvSpPr>
          <p:nvPr>
            <p:ph type="sldNum" sz="quarter" idx="2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14" name="Espace réservé du texte 6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6714268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Ouverture de sous-part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1538558" y="3000048"/>
            <a:ext cx="7560000" cy="1692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0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TITRE DE LA SOUS-PARTIE SUR PLUSIEURS LIGNES</a:t>
            </a:r>
            <a:endParaRPr/>
          </a:p>
        </p:txBody>
      </p:sp>
      <p:sp>
        <p:nvSpPr>
          <p:cNvPr id="50" name="Espace réservé du numéro de diapositive 49"/>
          <p:cNvSpPr>
            <a:spLocks noGrp="1"/>
          </p:cNvSpPr>
          <p:nvPr>
            <p:ph type="sldNum" sz="quarter" idx="2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14" name="Espace réservé du texte 6"/>
          <p:cNvSpPr>
            <a:spLocks noGrp="1"/>
          </p:cNvSpPr>
          <p:nvPr>
            <p:ph type="body" sz="quarter" idx="28" hasCustomPrompt="1"/>
          </p:nvPr>
        </p:nvSpPr>
        <p:spPr bwMode="auto"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3284551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Ouverture de sous-part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504000" y="496800"/>
            <a:ext cx="11185200" cy="5407113"/>
          </a:xfrm>
          <a:prstGeom prst="rect">
            <a:avLst/>
          </a:prstGeom>
          <a:solidFill>
            <a:srgbClr val="2A9CA9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50" name="Espace réservé du numéro de diapositive 49"/>
          <p:cNvSpPr>
            <a:spLocks noGrp="1"/>
          </p:cNvSpPr>
          <p:nvPr>
            <p:ph type="sldNum" sz="quarter" idx="2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1538558" y="3000048"/>
            <a:ext cx="7560000" cy="1692000"/>
          </a:xfrm>
          <a:prstGeom prst="rect">
            <a:avLst/>
          </a:prstGeom>
        </p:spPr>
        <p:txBody>
          <a:bodyPr anchor="t"/>
          <a:lstStyle>
            <a:lvl1pPr marL="0" marR="0" indent="0" algn="l" defTabSz="9144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/>
              <a:buNone/>
              <a:defRPr sz="3800" b="0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/>
              <a:buNone/>
              <a:defRPr/>
            </a:pPr>
            <a:r>
              <a:rPr lang="fr-FR"/>
              <a:t>TITRE DE LA SOUS-PARTIE SUR PLUSIEURS LIGNES</a:t>
            </a:r>
            <a:endParaRPr/>
          </a:p>
          <a:p>
            <a:pPr lvl="0">
              <a:defRPr/>
            </a:pPr>
            <a:endParaRPr lang="fr-FR"/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28" hasCustomPrompt="1"/>
          </p:nvPr>
        </p:nvSpPr>
        <p:spPr bwMode="auto"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34470152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Ouverture de sous-part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504000" y="496800"/>
            <a:ext cx="11185200" cy="5407113"/>
          </a:xfrm>
          <a:prstGeom prst="rect">
            <a:avLst/>
          </a:prstGeom>
          <a:solidFill>
            <a:srgbClr val="E87C5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50" name="Espace réservé du numéro de diapositive 49"/>
          <p:cNvSpPr>
            <a:spLocks noGrp="1"/>
          </p:cNvSpPr>
          <p:nvPr>
            <p:ph type="sldNum" sz="quarter" idx="2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1538558" y="3000048"/>
            <a:ext cx="7560000" cy="1692000"/>
          </a:xfrm>
          <a:prstGeom prst="rect">
            <a:avLst/>
          </a:prstGeom>
        </p:spPr>
        <p:txBody>
          <a:bodyPr anchor="t"/>
          <a:lstStyle>
            <a:lvl1pPr marL="0" marR="0" indent="0" algn="l" defTabSz="9144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/>
              <a:buNone/>
              <a:defRPr sz="3800" b="0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/>
              <a:buNone/>
              <a:defRPr/>
            </a:pPr>
            <a:r>
              <a:rPr lang="fr-FR"/>
              <a:t>TITRE DE LA SOUS-PARTIE SUR PLUSIEURS LIGNES</a:t>
            </a:r>
            <a:endParaRPr/>
          </a:p>
          <a:p>
            <a:pPr lvl="0">
              <a:defRPr/>
            </a:pPr>
            <a:endParaRPr lang="fr-FR"/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28" hasCustomPrompt="1"/>
          </p:nvPr>
        </p:nvSpPr>
        <p:spPr bwMode="auto"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80523088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Ouverture de sous-part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504000" y="496800"/>
            <a:ext cx="11185200" cy="5407113"/>
          </a:xfrm>
          <a:prstGeom prst="rect">
            <a:avLst/>
          </a:prstGeom>
          <a:solidFill>
            <a:srgbClr val="E7308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50" name="Espace réservé du numéro de diapositive 49"/>
          <p:cNvSpPr>
            <a:spLocks noGrp="1"/>
          </p:cNvSpPr>
          <p:nvPr>
            <p:ph type="sldNum" sz="quarter" idx="2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1538558" y="3000048"/>
            <a:ext cx="7560000" cy="1692000"/>
          </a:xfrm>
          <a:prstGeom prst="rect">
            <a:avLst/>
          </a:prstGeom>
        </p:spPr>
        <p:txBody>
          <a:bodyPr anchor="t"/>
          <a:lstStyle>
            <a:lvl1pPr marL="0" marR="0" indent="0" algn="l" defTabSz="9144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/>
              <a:buNone/>
              <a:defRPr sz="3800" b="0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/>
              <a:buNone/>
              <a:defRPr/>
            </a:pPr>
            <a:r>
              <a:rPr lang="fr-FR"/>
              <a:t>TITRE DE LA SOUS-PARTIE SUR PLUSIEURS LIGNES</a:t>
            </a:r>
            <a:endParaRPr/>
          </a:p>
          <a:p>
            <a:pPr lvl="0">
              <a:defRPr/>
            </a:pPr>
            <a:endParaRPr lang="fr-FR"/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28" hasCustomPrompt="1"/>
          </p:nvPr>
        </p:nvSpPr>
        <p:spPr bwMode="auto"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815471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6"/>
          </p:nvPr>
        </p:nvSpPr>
        <p:spPr bwMode="auto">
          <a:xfrm>
            <a:off x="1273094" y="2087563"/>
            <a:ext cx="10422019" cy="376713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29489922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6"/>
          </p:nvPr>
        </p:nvSpPr>
        <p:spPr bwMode="auto">
          <a:xfrm>
            <a:off x="1273094" y="2087563"/>
            <a:ext cx="10422019" cy="376713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prstGeom prst="rect">
            <a:avLst/>
          </a:prstGeom>
          <a:solidFill>
            <a:srgbClr val="2A9CA9"/>
          </a:solidFill>
        </p:spPr>
        <p:txBody>
          <a:bodyPr/>
          <a:lstStyle/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19436441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6"/>
          </p:nvPr>
        </p:nvSpPr>
        <p:spPr bwMode="auto">
          <a:xfrm>
            <a:off x="1273094" y="2087563"/>
            <a:ext cx="10422019" cy="376713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prstGeom prst="rect">
            <a:avLst/>
          </a:prstGeom>
          <a:solidFill>
            <a:srgbClr val="E87C54"/>
          </a:solidFill>
        </p:spPr>
        <p:txBody>
          <a:bodyPr/>
          <a:lstStyle/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9235152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6"/>
          </p:nvPr>
        </p:nvSpPr>
        <p:spPr bwMode="auto">
          <a:xfrm>
            <a:off x="1273094" y="2087563"/>
            <a:ext cx="10422019" cy="376713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prstGeom prst="rect">
            <a:avLst/>
          </a:prstGeom>
          <a:solidFill>
            <a:srgbClr val="E73083"/>
          </a:solidFill>
        </p:spPr>
        <p:txBody>
          <a:bodyPr/>
          <a:lstStyle/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77080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0DB52-418B-4BB9-84AD-33184DDCCC1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325750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e +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7" hasCustomPrompt="1"/>
          </p:nvPr>
        </p:nvSpPr>
        <p:spPr bwMode="auto"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insérer un élément</a:t>
            </a:r>
            <a:endParaRPr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8"/>
          </p:nvPr>
        </p:nvSpPr>
        <p:spPr bwMode="auto">
          <a:xfrm>
            <a:off x="498661" y="2087563"/>
            <a:ext cx="5220000" cy="381635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158754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exte +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prstGeom prst="rect">
            <a:avLst/>
          </a:prstGeom>
          <a:solidFill>
            <a:srgbClr val="2A9CA9"/>
          </a:solidFill>
        </p:spPr>
        <p:txBody>
          <a:bodyPr/>
          <a:lstStyle/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7" hasCustomPrompt="1"/>
          </p:nvPr>
        </p:nvSpPr>
        <p:spPr bwMode="auto"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insérer un élément</a:t>
            </a:r>
            <a:endParaRPr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8"/>
          </p:nvPr>
        </p:nvSpPr>
        <p:spPr bwMode="auto">
          <a:xfrm>
            <a:off x="498661" y="2087563"/>
            <a:ext cx="5220000" cy="381635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73660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exte +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prstGeom prst="rect">
            <a:avLst/>
          </a:prstGeom>
          <a:solidFill>
            <a:srgbClr val="E87C54"/>
          </a:solidFill>
        </p:spPr>
        <p:txBody>
          <a:bodyPr/>
          <a:lstStyle/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7" hasCustomPrompt="1"/>
          </p:nvPr>
        </p:nvSpPr>
        <p:spPr bwMode="auto"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insérer un élément</a:t>
            </a:r>
            <a:endParaRPr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8"/>
          </p:nvPr>
        </p:nvSpPr>
        <p:spPr bwMode="auto">
          <a:xfrm>
            <a:off x="498661" y="2087563"/>
            <a:ext cx="5220000" cy="381635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9376231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exte +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prstGeom prst="rect">
            <a:avLst/>
          </a:prstGeom>
          <a:solidFill>
            <a:srgbClr val="E73083"/>
          </a:solidFill>
        </p:spPr>
        <p:txBody>
          <a:bodyPr/>
          <a:lstStyle/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7" hasCustomPrompt="1"/>
          </p:nvPr>
        </p:nvSpPr>
        <p:spPr bwMode="auto"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insérer un élément</a:t>
            </a:r>
            <a:endParaRPr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8"/>
          </p:nvPr>
        </p:nvSpPr>
        <p:spPr bwMode="auto">
          <a:xfrm>
            <a:off x="498661" y="2087563"/>
            <a:ext cx="5220000" cy="381635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2527733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Texte +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prstGeom prst="rect">
            <a:avLst/>
          </a:prstGeom>
          <a:solidFill>
            <a:schemeClr val="accent4"/>
          </a:solidFill>
        </p:spPr>
        <p:txBody>
          <a:bodyPr/>
          <a:lstStyle/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7" hasCustomPrompt="1"/>
          </p:nvPr>
        </p:nvSpPr>
        <p:spPr bwMode="auto"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insérer un élément</a:t>
            </a:r>
            <a:endParaRPr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98661" y="2087563"/>
            <a:ext cx="5220000" cy="3816350"/>
          </a:xfrm>
        </p:spPr>
        <p:txBody>
          <a:bodyPr/>
          <a:lstStyle>
            <a:lvl4pPr>
              <a:defRPr/>
            </a:lvl4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974738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Med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7" hasCustomPrompt="1"/>
          </p:nvPr>
        </p:nvSpPr>
        <p:spPr bwMode="auto"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insérer un élément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5120766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Med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prstGeom prst="rect">
            <a:avLst/>
          </a:prstGeom>
          <a:solidFill>
            <a:srgbClr val="2A9CA9"/>
          </a:solidFill>
        </p:spPr>
        <p:txBody>
          <a:bodyPr/>
          <a:lstStyle/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7" hasCustomPrompt="1"/>
          </p:nvPr>
        </p:nvSpPr>
        <p:spPr bwMode="auto"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insérer un élément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7951295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Med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prstGeom prst="rect">
            <a:avLst/>
          </a:prstGeom>
          <a:solidFill>
            <a:srgbClr val="E87C54"/>
          </a:solidFill>
        </p:spPr>
        <p:txBody>
          <a:bodyPr/>
          <a:lstStyle/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7" hasCustomPrompt="1"/>
          </p:nvPr>
        </p:nvSpPr>
        <p:spPr bwMode="auto"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insérer un élément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614941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Med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prstGeom prst="rect">
            <a:avLst/>
          </a:prstGeom>
          <a:solidFill>
            <a:srgbClr val="E73083"/>
          </a:solidFill>
        </p:spPr>
        <p:txBody>
          <a:bodyPr/>
          <a:lstStyle/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7" hasCustomPrompt="1"/>
          </p:nvPr>
        </p:nvSpPr>
        <p:spPr bwMode="auto"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insérer un élément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1993419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 med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98660" y="4888433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  <p:sp>
        <p:nvSpPr>
          <p:cNvPr id="11" name="Espace réservé du texte 8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1" hasCustomPrompt="1"/>
          </p:nvPr>
        </p:nvSpPr>
        <p:spPr bwMode="auto"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insérer un élément</a:t>
            </a:r>
            <a:endParaRPr/>
          </a:p>
        </p:txBody>
      </p:sp>
      <p:sp>
        <p:nvSpPr>
          <p:cNvPr id="14" name="Espace réservé du contenu 4"/>
          <p:cNvSpPr>
            <a:spLocks noGrp="1"/>
          </p:cNvSpPr>
          <p:nvPr>
            <p:ph sz="quarter" idx="22" hasCustomPrompt="1"/>
          </p:nvPr>
        </p:nvSpPr>
        <p:spPr bwMode="auto"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insérer un élément</a:t>
            </a:r>
            <a:endParaRPr/>
          </a:p>
        </p:txBody>
      </p:sp>
      <p:sp>
        <p:nvSpPr>
          <p:cNvPr id="15" name="Espace réservé du contenu 4"/>
          <p:cNvSpPr>
            <a:spLocks noGrp="1"/>
          </p:cNvSpPr>
          <p:nvPr>
            <p:ph sz="quarter" idx="23" hasCustomPrompt="1"/>
          </p:nvPr>
        </p:nvSpPr>
        <p:spPr bwMode="auto"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insérer un élément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30888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F3E7A-7196-4270-859E-4C341A746EE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758095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3 med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prstGeom prst="rect">
            <a:avLst/>
          </a:prstGeom>
          <a:solidFill>
            <a:srgbClr val="2A9CA9"/>
          </a:solidFill>
        </p:spPr>
        <p:txBody>
          <a:bodyPr/>
          <a:lstStyle/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1"/>
          </p:nvPr>
        </p:nvSpPr>
        <p:spPr bwMode="auto"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4" name="Espace réservé du contenu 4"/>
          <p:cNvSpPr>
            <a:spLocks noGrp="1"/>
          </p:cNvSpPr>
          <p:nvPr>
            <p:ph sz="quarter" idx="22"/>
          </p:nvPr>
        </p:nvSpPr>
        <p:spPr bwMode="auto"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5" name="Espace réservé du contenu 4"/>
          <p:cNvSpPr>
            <a:spLocks noGrp="1"/>
          </p:cNvSpPr>
          <p:nvPr>
            <p:ph sz="quarter" idx="23"/>
          </p:nvPr>
        </p:nvSpPr>
        <p:spPr bwMode="auto"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98660" y="4888433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  <p:sp>
        <p:nvSpPr>
          <p:cNvPr id="18" name="Espace réservé du texte 8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8392801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3 med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prstGeom prst="rect">
            <a:avLst/>
          </a:prstGeom>
          <a:solidFill>
            <a:srgbClr val="E87C54"/>
          </a:solidFill>
        </p:spPr>
        <p:txBody>
          <a:bodyPr/>
          <a:lstStyle/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1"/>
          </p:nvPr>
        </p:nvSpPr>
        <p:spPr bwMode="auto"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4" name="Espace réservé du contenu 4"/>
          <p:cNvSpPr>
            <a:spLocks noGrp="1"/>
          </p:cNvSpPr>
          <p:nvPr>
            <p:ph sz="quarter" idx="22"/>
          </p:nvPr>
        </p:nvSpPr>
        <p:spPr bwMode="auto"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5" name="Espace réservé du contenu 4"/>
          <p:cNvSpPr>
            <a:spLocks noGrp="1"/>
          </p:cNvSpPr>
          <p:nvPr>
            <p:ph sz="quarter" idx="23"/>
          </p:nvPr>
        </p:nvSpPr>
        <p:spPr bwMode="auto"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98660" y="4888433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  <p:sp>
        <p:nvSpPr>
          <p:cNvPr id="18" name="Espace réservé du texte 8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7287404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3 med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prstGeom prst="rect">
            <a:avLst/>
          </a:prstGeom>
          <a:solidFill>
            <a:srgbClr val="E73083"/>
          </a:solidFill>
        </p:spPr>
        <p:txBody>
          <a:bodyPr/>
          <a:lstStyle/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1"/>
          </p:nvPr>
        </p:nvSpPr>
        <p:spPr bwMode="auto"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4" name="Espace réservé du contenu 4"/>
          <p:cNvSpPr>
            <a:spLocks noGrp="1"/>
          </p:cNvSpPr>
          <p:nvPr>
            <p:ph sz="quarter" idx="22"/>
          </p:nvPr>
        </p:nvSpPr>
        <p:spPr bwMode="auto"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5" name="Espace réservé du contenu 4"/>
          <p:cNvSpPr>
            <a:spLocks noGrp="1"/>
          </p:cNvSpPr>
          <p:nvPr>
            <p:ph sz="quarter" idx="23"/>
          </p:nvPr>
        </p:nvSpPr>
        <p:spPr bwMode="auto"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98660" y="4888433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  <p:sp>
        <p:nvSpPr>
          <p:cNvPr id="18" name="Espace réservé du texte 8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4648259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50" name="Espace réservé du numéro de diapositive 49"/>
          <p:cNvSpPr>
            <a:spLocks noGrp="1"/>
          </p:cNvSpPr>
          <p:nvPr>
            <p:ph type="sldNum" sz="quarter" idx="26"/>
          </p:nvPr>
        </p:nvSpPr>
        <p:spPr bwMode="auto"/>
        <p:txBody>
          <a:bodyPr/>
          <a:lstStyle/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927301" y="1437861"/>
            <a:ext cx="50599" cy="1343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1116013" y="1438275"/>
            <a:ext cx="7156450" cy="1343025"/>
          </a:xfrm>
          <a:prstGeom prst="rect">
            <a:avLst/>
          </a:prstGeom>
        </p:spPr>
        <p:txBody>
          <a:bodyPr/>
          <a:lstStyle>
            <a:lvl1pPr>
              <a:defRPr sz="3600" b="1" i="0" cap="all">
                <a:solidFill>
                  <a:schemeClr val="bg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1116013" y="3747290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  <p:sp>
        <p:nvSpPr>
          <p:cNvPr id="11" name="Espace réservé du texte 5"/>
          <p:cNvSpPr>
            <a:spLocks noGrp="1"/>
          </p:cNvSpPr>
          <p:nvPr>
            <p:ph type="body" sz="quarter" idx="37" hasCustomPrompt="1"/>
          </p:nvPr>
        </p:nvSpPr>
        <p:spPr bwMode="auto">
          <a:xfrm>
            <a:off x="4392341" y="3746502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38" hasCustomPrompt="1"/>
          </p:nvPr>
        </p:nvSpPr>
        <p:spPr bwMode="auto">
          <a:xfrm>
            <a:off x="7668669" y="3746502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3666739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re / sous-titre /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33122C9-A0B9-462F-8757-0847AD287B63}" type="slidenum">
              <a:rPr lang="fr-FR">
                <a:solidFill>
                  <a:srgbClr val="000000"/>
                </a:solidFill>
              </a:r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431799" y="6396852"/>
            <a:ext cx="1560000" cy="46115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A4A60EE-9D13-3442-9796-E718C6343EC1}" type="datetime1">
              <a:rPr lang="fr-FR" cap="all">
                <a:solidFill>
                  <a:srgbClr val="000000"/>
                </a:solidFill>
              </a:rPr>
              <a:t>17/04/2026</a:t>
            </a:fld>
            <a:endParaRPr lang="fr-FR" cap="all">
              <a:solidFill>
                <a:srgbClr val="000000"/>
              </a:solidFill>
            </a:endParaRP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1801" y="1664910"/>
            <a:ext cx="11232818" cy="323935"/>
          </a:xfrm>
        </p:spPr>
        <p:txBody>
          <a:bodyPr/>
          <a:lstStyle>
            <a:lvl1pPr marL="12700" indent="114297">
              <a:spcBef>
                <a:spcPts val="533"/>
              </a:spcBef>
              <a:spcAft>
                <a:spcPts val="1067"/>
              </a:spcAft>
              <a:buFont typeface="+mj-lt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>
              <a:defRPr/>
            </a:pPr>
            <a:r>
              <a:rPr lang="fr-FR"/>
              <a:t>Sous-titre</a:t>
            </a:r>
            <a:endParaRPr/>
          </a:p>
          <a:p>
            <a:pPr lvl="0">
              <a:defRPr/>
            </a:pPr>
            <a:endParaRPr lang="fr-FR"/>
          </a:p>
        </p:txBody>
      </p:sp>
      <p:sp>
        <p:nvSpPr>
          <p:cNvPr id="19" name="Titre 18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Titre</a:t>
            </a:r>
            <a:endParaRPr/>
          </a:p>
        </p:txBody>
      </p:sp>
      <p:sp>
        <p:nvSpPr>
          <p:cNvPr id="8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31799" y="2276878"/>
            <a:ext cx="11232445" cy="384042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fr-FR"/>
              <a:t>Texte de niveau 1</a:t>
            </a:r>
            <a:endParaRPr/>
          </a:p>
          <a:p>
            <a:pPr lvl="1">
              <a:defRPr/>
            </a:pPr>
            <a:r>
              <a:rPr lang="fr-FR"/>
              <a:t>Texte de niveau 2</a:t>
            </a:r>
            <a:endParaRPr/>
          </a:p>
          <a:p>
            <a:pPr lvl="2">
              <a:defRPr/>
            </a:pPr>
            <a:r>
              <a:rPr lang="fr-FR"/>
              <a:t>Texte de niveau 3</a:t>
            </a:r>
            <a:endParaRPr/>
          </a:p>
          <a:p>
            <a:pPr lvl="3">
              <a:defRPr/>
            </a:pPr>
            <a:r>
              <a:rPr lang="fr-FR"/>
              <a:t>Texte de niveau 4</a:t>
            </a:r>
            <a:endParaRPr/>
          </a:p>
          <a:p>
            <a:pPr lvl="4">
              <a:defRPr/>
            </a:pPr>
            <a:r>
              <a:rPr lang="fr-FR"/>
              <a:t>Texte de niveau 5</a:t>
            </a:r>
            <a:endParaRPr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825043" y="260648"/>
            <a:ext cx="7839908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Direction générale de l’offre de soins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86181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7CC98-C80C-465D-848B-ADBF3A07110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87174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B4DC679-F54F-4846-9912-E80DB1F86B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84B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14937-5A5A-4A60-A48E-40F325B6C8F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52571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8C1329A-664A-4E28-B644-3636A328F3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897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C84B8-8C2A-4285-B24A-0EC40EC34E1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73116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207AD3-6204-4D1E-AD96-6CDC41E3A4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1B4F8-2AD4-4718-942B-8770C98B4DE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477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207AD3-6204-4D1E-AD96-6CDC41E3A4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166" y="489518"/>
            <a:ext cx="11196000" cy="1114817"/>
          </a:xfrm>
          <a:solidFill>
            <a:srgbClr val="E04F39"/>
          </a:solidFill>
          <a:ln>
            <a:noFill/>
          </a:ln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62552-FBDE-4EC0-85E6-63F14633122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6774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 + Photo_AM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62AF9597-0C86-4349-A32D-827983D78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accent2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74503-8425-47F8-9CF3-5F275224D503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91784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11A81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207AD3-6204-4D1E-AD96-6CDC41E3A4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C3072-C48E-4181-9500-9A4DF09130A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09622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207AD3-6204-4D1E-AD96-6CDC41E3A4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19F9A-1491-4F45-B8B3-88AC2A4373A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49774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207AD3-6204-4D1E-AD96-6CDC41E3A4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B03BD-A5D7-49D6-8BD3-9166E1AC623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97558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C7CDFE-DF95-4CA3-98A5-7BD20AEBF1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00D90-37FA-4273-9E84-1561B32908A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0677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84B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0FA6ADF-24F5-4136-844C-F6784D4250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6269F-2527-4AA0-83AB-435C7B1F3D9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53853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897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ADE6774-34F3-49AC-A02F-D0366059DC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CBDA6-77FD-4353-AD9F-2B511F412AB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06566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4C16A07E-A0DC-4D23-A540-5B576EF46D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EBA16-7C8C-488A-BFB3-499E10755D9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87198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04F39"/>
          </a:solidFill>
          <a:ln>
            <a:noFill/>
          </a:ln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4C16A07E-A0DC-4D23-A540-5B576EF46D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07454-80E9-4738-B211-2B68787FD87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29352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11A81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4C16A07E-A0DC-4D23-A540-5B576EF46D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42240-A2BE-4D26-9A7F-462DD78654A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34740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4C16A07E-A0DC-4D23-A540-5B576EF46D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D2451-81C7-4738-B0BC-5381BAD3FE6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5781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 + Photo_AM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62AF9597-0C86-4349-A32D-827983D78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accent3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3E04B-32CD-4464-A362-585D120D8C64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25330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4C16A07E-A0DC-4D23-A540-5B576EF46D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695D8-DFFC-4615-9C99-9704E4E4778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31114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522F5-577D-4FA5-8FC5-C9174256B28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83004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84B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7BDF3-9474-4589-83FC-FEA0C704EE4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52575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897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E86DB-F4F5-4D9D-B3A2-12AE598353E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1595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192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4B597-5D4C-474C-B20A-0C8C2B4258F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48639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04F39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192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2B3BA-D7AE-444C-8E2C-E2F8A6714D8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37040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11A81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192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2CC8D-A848-4FB0-BC0C-C62634B38AC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52530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192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1A705-CAD0-41BF-942A-94F85A405E7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57729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660" y="1609595"/>
            <a:ext cx="11193938" cy="4192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48D3F-9204-48FC-87B4-8848736FA79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30051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761F1608-1EEB-E647-B6C1-A92DFDEA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12396C78-3A19-AA4A-BA82-771000D34A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EC2BF74E-545A-A440-902F-FA50E56110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00F97-8FF2-42C3-9D60-63F469ECE60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509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 + Photo_AM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62AF9597-0C86-4349-A32D-827983D78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accent4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D0361-18C5-401F-99DD-D6C24EEF41F5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59225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84B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F2F5452A-EA35-364C-871A-EF7CC620C4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lang="fr-FR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826E2E5D-419D-F744-910A-52FB82C616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822EADD7-9147-EC4B-B04B-311375EF40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6FAA1-AC0D-4F1C-AA32-110A2E573E8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93760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897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21928D4E-4DC9-7743-8E29-22CA76F8BA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5C896D7-F7BF-3B45-9D73-EEF39DDECB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971C6247-F563-9D41-B02F-4C097708A1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D0C58-C0C4-4CF8-BCE5-306B4287342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03160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36C85B24-1F14-2A46-91FC-0B7FC6738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4E46A9B-34F6-7B44-BE45-AAEC5E4542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F853C672-16A4-9247-B4D1-3250EC9707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A7A06-A544-4168-9B62-5E791614A4C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94493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04F39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36C85B24-1F14-2A46-91FC-0B7FC6738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4E46A9B-34F6-7B44-BE45-AAEC5E4542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F853C672-16A4-9247-B4D1-3250EC9707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749CB-ADD1-450C-82C0-7496A68B57F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90451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11A81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36C85B24-1F14-2A46-91FC-0B7FC6738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4E46A9B-34F6-7B44-BE45-AAEC5E4542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F853C672-16A4-9247-B4D1-3250EC9707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926C2-4A9C-4F4D-85F8-A51902E69C3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15741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36C85B24-1F14-2A46-91FC-0B7FC6738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4E46A9B-34F6-7B44-BE45-AAEC5E4542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F853C672-16A4-9247-B4D1-3250EC9707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8FE6D-5247-4D6C-8B26-9A8CA4B1804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63965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36C85B24-1F14-2A46-91FC-0B7FC6738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4E46A9B-34F6-7B44-BE45-AAEC5E4542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F853C672-16A4-9247-B4D1-3250EC9707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128B6-FB5E-4FA1-BDEF-7D4E6C96B0B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94887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Titr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660" y="465139"/>
            <a:ext cx="1372343" cy="5391150"/>
          </a:xfrm>
        </p:spPr>
        <p:txBody>
          <a:bodyPr vert="vert270" lIns="0" tIns="0" anchorCtr="1"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7172" y="465138"/>
            <a:ext cx="9487941" cy="53895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AE398-757A-40CC-A979-0DBCA682854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09100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Titre horizontal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660" y="465139"/>
            <a:ext cx="1372343" cy="5391150"/>
          </a:xfrm>
          <a:solidFill>
            <a:srgbClr val="0084B2"/>
          </a:solidFill>
        </p:spPr>
        <p:txBody>
          <a:bodyPr vert="vert270" lIns="0" tIns="0" anchorCtr="1"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7172" y="465138"/>
            <a:ext cx="9487941" cy="53895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A0168-9ADE-4A9E-9D1B-64B2839DFC2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86300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Titre horizontal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660" y="465139"/>
            <a:ext cx="1372343" cy="5391150"/>
          </a:xfrm>
          <a:solidFill>
            <a:srgbClr val="008972"/>
          </a:solidFill>
        </p:spPr>
        <p:txBody>
          <a:bodyPr vert="vert270" lIns="0" tIns="0" anchorCtr="1"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7172" y="465138"/>
            <a:ext cx="9487941" cy="53895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A7746-4F5E-4BA0-987E-364FA03A7C8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6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 + Photo_AM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62AF9597-0C86-4349-A32D-827983D78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accent5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016C1-4C96-4D8E-AC9F-A0E9B2E29BEC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77998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Titre horizontal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660" y="477839"/>
            <a:ext cx="1372343" cy="5391150"/>
          </a:xfrm>
          <a:solidFill>
            <a:schemeClr val="accent2"/>
          </a:solidFill>
        </p:spPr>
        <p:txBody>
          <a:bodyPr vert="vert270" lIns="0" tIns="0" anchorCtr="1"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7172" y="465138"/>
            <a:ext cx="9487941" cy="53895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3ED7A-6E6A-4B68-ABDD-B4E6FB8A851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47867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Titre horizontal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660" y="465139"/>
            <a:ext cx="1372343" cy="5391150"/>
          </a:xfrm>
          <a:solidFill>
            <a:srgbClr val="E04F39"/>
          </a:solidFill>
        </p:spPr>
        <p:txBody>
          <a:bodyPr vert="vert270" lIns="0" tIns="0" anchorCtr="1"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7172" y="465138"/>
            <a:ext cx="9487941" cy="53895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CB4DD-367A-47B8-AD6B-A016E46B8C9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93743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Titre horizontal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660" y="465139"/>
            <a:ext cx="1372343" cy="5391150"/>
          </a:xfrm>
          <a:solidFill>
            <a:srgbClr val="E11A81"/>
          </a:solidFill>
        </p:spPr>
        <p:txBody>
          <a:bodyPr vert="vert270" lIns="0" tIns="0" anchorCtr="1"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7172" y="465138"/>
            <a:ext cx="9487941" cy="53895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39664-617D-4E1F-B90E-FC31B6BD9E8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81972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Titre horizontal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660" y="465139"/>
            <a:ext cx="1372343" cy="5391150"/>
          </a:xfrm>
          <a:solidFill>
            <a:schemeClr val="accent5"/>
          </a:solidFill>
        </p:spPr>
        <p:txBody>
          <a:bodyPr vert="vert270" lIns="0" tIns="0" anchorCtr="1"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7172" y="465138"/>
            <a:ext cx="9487941" cy="53895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E2B65-678B-4F79-AFAA-4C787D29A97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50161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Titre horizontal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660" y="477839"/>
            <a:ext cx="1372343" cy="5391150"/>
          </a:xfrm>
          <a:solidFill>
            <a:schemeClr val="accent6"/>
          </a:solidFill>
        </p:spPr>
        <p:txBody>
          <a:bodyPr vert="vert270" lIns="0" tIns="0" anchorCtr="1"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7172" y="465138"/>
            <a:ext cx="9487941" cy="53895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247D6-11E9-417B-8DE1-63643846080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37101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613" y="741363"/>
            <a:ext cx="1512887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31040" y="1182417"/>
            <a:ext cx="46800" cy="35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9"/>
          </p:nvPr>
        </p:nvSpPr>
        <p:spPr>
          <a:xfrm>
            <a:off x="1663700" y="1155700"/>
            <a:ext cx="7632700" cy="3644900"/>
          </a:xfrm>
        </p:spPr>
        <p:txBody>
          <a:bodyPr>
            <a:normAutofit/>
          </a:bodyPr>
          <a:lstStyle>
            <a:lvl1pPr>
              <a:defRPr lang="fr-FR" sz="3800" b="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D8590-30DE-44BE-98E2-0ADF7E41E48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74004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025" y="1812925"/>
            <a:ext cx="1514475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0084B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1245476"/>
            <a:ext cx="7560000" cy="3446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31040" y="1182417"/>
            <a:ext cx="46800" cy="35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193E6-603A-4BB6-86EA-33B71DFDAB7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23293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613" y="741363"/>
            <a:ext cx="1512887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58700"/>
            <a:ext cx="11185200" cy="5407113"/>
          </a:xfrm>
          <a:prstGeom prst="rect">
            <a:avLst/>
          </a:prstGeom>
          <a:solidFill>
            <a:srgbClr val="00897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1245476"/>
            <a:ext cx="7560000" cy="3446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31040" y="1182417"/>
            <a:ext cx="46800" cy="35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D70B4-6CBD-4DB5-AA2A-E75340BC7BD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45207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613" y="741363"/>
            <a:ext cx="1512887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1245476"/>
            <a:ext cx="7560000" cy="3446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31040" y="1182417"/>
            <a:ext cx="46800" cy="35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B5DD1-C9EE-4C77-B8CF-EDBCCC943C3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45478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_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613" y="741363"/>
            <a:ext cx="1512887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04F39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1245476"/>
            <a:ext cx="7560000" cy="3446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31040" y="1182417"/>
            <a:ext cx="46800" cy="35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6BA19-AB00-4504-86A8-0FBFC851107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574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ond couleur + Photo_AM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limentation&#10;&#10;Description générée automatiquement" title="Sécurité sociale - l'Assurance Maladie : Agir ensemble, protéger chacun ">
            <a:extLst>
              <a:ext uri="{FF2B5EF4-FFF2-40B4-BE49-F238E27FC236}">
                <a16:creationId xmlns:a16="http://schemas.microsoft.com/office/drawing/2014/main" id="{62AF9597-0C86-4349-A32D-827983D78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79" t="13944" r="62" b="12486"/>
          <a:stretch/>
        </p:blipFill>
        <p:spPr>
          <a:xfrm>
            <a:off x="536575" y="279400"/>
            <a:ext cx="4705350" cy="1689100"/>
          </a:xfrm>
          <a:prstGeom prst="rect">
            <a:avLst/>
          </a:prstGeom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accent6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A2F15-F5B1-4ADB-854C-0DD25E8E6DD9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21553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613" y="741363"/>
            <a:ext cx="1512887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11A8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8558" y="1245476"/>
            <a:ext cx="7560000" cy="3446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31040" y="1182417"/>
            <a:ext cx="46800" cy="35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A889-CB45-44C0-8194-71DB0DDA660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34436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_p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613" y="741363"/>
            <a:ext cx="1512887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9"/>
          </p:nvPr>
        </p:nvSpPr>
        <p:spPr>
          <a:xfrm>
            <a:off x="1285326" y="1157395"/>
            <a:ext cx="7632700" cy="3644900"/>
          </a:xfrm>
        </p:spPr>
        <p:txBody>
          <a:bodyPr anchor="ctr">
            <a:normAutofit/>
          </a:bodyPr>
          <a:lstStyle>
            <a:lvl1pPr algn="l">
              <a:defRPr lang="fr-FR" sz="3800" b="0" i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0053E-2605-4192-BDD4-3D76A401484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89100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_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613" y="741363"/>
            <a:ext cx="1512887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9"/>
          </p:nvPr>
        </p:nvSpPr>
        <p:spPr>
          <a:xfrm>
            <a:off x="1285326" y="1157395"/>
            <a:ext cx="7632700" cy="3644900"/>
          </a:xfrm>
        </p:spPr>
        <p:txBody>
          <a:bodyPr anchor="ctr">
            <a:normAutofit/>
          </a:bodyPr>
          <a:lstStyle>
            <a:lvl1pPr algn="l">
              <a:defRPr lang="fr-FR" sz="3800" b="0" i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5FB7E-FD92-4D0A-88D4-AECC8E619D1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65852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C0D333F6-48EC-8A4C-A930-531E2DE5E3C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7301" y="1437861"/>
            <a:ext cx="50599" cy="134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9F24CBFD-D250-A846-8089-C12AD963658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116013" y="1438275"/>
            <a:ext cx="7156450" cy="1343025"/>
          </a:xfrm>
          <a:prstGeom prst="rect">
            <a:avLst/>
          </a:prstGeom>
        </p:spPr>
        <p:txBody>
          <a:bodyPr/>
          <a:lstStyle>
            <a:lvl1pPr>
              <a:defRPr sz="3600" b="1" i="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0053A370-BCB9-F741-B757-FB3ED04A0B7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116013" y="3747290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DDEF4A67-CF56-D046-AA7C-7AF35FFB01E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392341" y="3746502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E702EB90-1B53-5B40-B4D8-18EFA767867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668669" y="3746502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3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D99A2-927E-4424-9CD3-CD998D41DC3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80375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1 CNAM 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 descr="Une image contenant alimentation&#10;&#10;Description générée automatiquemen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13943" r="63" b="12486"/>
          <a:stretch>
            <a:fillRect/>
          </a:stretch>
        </p:blipFill>
        <p:spPr bwMode="auto">
          <a:xfrm>
            <a:off x="536575" y="279400"/>
            <a:ext cx="470535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07201" y="2188868"/>
            <a:ext cx="11178000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8C5C4EE-51F7-9940-9606-76F8D4D7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1" y="2188868"/>
            <a:ext cx="11193074" cy="4157999"/>
          </a:xfrm>
          <a:prstGeom prst="rect">
            <a:avLst/>
          </a:prstGeom>
          <a:noFill/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36518" y="5031320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389120" y="5943568"/>
            <a:ext cx="7276241" cy="3868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10" name="Espace réservé de la date 11">
            <a:extLst>
              <a:ext uri="{FF2B5EF4-FFF2-40B4-BE49-F238E27FC236}">
                <a16:creationId xmlns:a16="http://schemas.microsoft.com/office/drawing/2014/main" id="{03F3D622-9637-41B2-A77E-476826BB4A9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C9B84-3D03-4854-ABCC-814E272CEFFF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56694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2 CNAM Couverture fond couleu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limentation&#10;&#10;Description générée automatiquemen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13943" r="63" b="12486"/>
          <a:stretch>
            <a:fillRect/>
          </a:stretch>
        </p:blipFill>
        <p:spPr bwMode="auto">
          <a:xfrm>
            <a:off x="536575" y="279400"/>
            <a:ext cx="470535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tx1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E54C3-7B60-43B7-978B-70F6D2691ED0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24620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3 CNAM Couverture 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 descr="Une image contenant alimentation&#10;&#10;Description générée automatiquemen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13943" r="63" b="12486"/>
          <a:stretch>
            <a:fillRect/>
          </a:stretch>
        </p:blipFill>
        <p:spPr bwMode="auto">
          <a:xfrm>
            <a:off x="536575" y="279400"/>
            <a:ext cx="470535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tx1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867422" y="5971703"/>
            <a:ext cx="6797939" cy="31655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CE6CE-77F1-44C5-B15E-F0D520687560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00460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°1 CNAM 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-49213"/>
            <a:ext cx="75882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07201" y="2188868"/>
            <a:ext cx="11178000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8C5C4EE-51F7-9940-9606-76F8D4D7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1" y="2188868"/>
            <a:ext cx="6840000" cy="4157999"/>
          </a:xfrm>
          <a:prstGeom prst="rect">
            <a:avLst/>
          </a:prstGeom>
          <a:noFill/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5962389" y="5999839"/>
            <a:ext cx="5688904" cy="3242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e la date 11">
            <a:extLst>
              <a:ext uri="{FF2B5EF4-FFF2-40B4-BE49-F238E27FC236}">
                <a16:creationId xmlns:a16="http://schemas.microsoft.com/office/drawing/2014/main" id="{03F3D622-9637-41B2-A77E-476826BB4A9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B2E90-58DC-4861-88C4-74AB6CB20A59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32618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°2 CNAM Couverture fond couleu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-49213"/>
            <a:ext cx="75882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tx2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9" y="4834372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751561" y="6001381"/>
            <a:ext cx="5688904" cy="32426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6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05CF1-F716-4ACB-AA94-3C6FFC7E5F37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98399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°3 CNAM Couverture 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-49213"/>
            <a:ext cx="75882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tx2"/>
          </a:solidFill>
        </p:spPr>
        <p:txBody>
          <a:bodyPr lIns="251999" tIns="270000" rIns="90000" bIns="46800" anchor="t"/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5962389" y="6013907"/>
            <a:ext cx="5688904" cy="32426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899650" y="6372225"/>
            <a:ext cx="18002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EA3D8-8C8E-477E-9313-EF5892256D35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7953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image" Target="../media/image1.png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39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14.xml"/><Relationship Id="rId34" Type="http://schemas.openxmlformats.org/officeDocument/2006/relationships/slideLayout" Target="../slideLayouts/slideLayout127.xml"/><Relationship Id="rId42" Type="http://schemas.openxmlformats.org/officeDocument/2006/relationships/slideLayout" Target="../slideLayouts/slideLayout135.xml"/><Relationship Id="rId47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32" Type="http://schemas.openxmlformats.org/officeDocument/2006/relationships/slideLayout" Target="../slideLayouts/slideLayout125.xml"/><Relationship Id="rId37" Type="http://schemas.openxmlformats.org/officeDocument/2006/relationships/slideLayout" Target="../slideLayouts/slideLayout130.xml"/><Relationship Id="rId40" Type="http://schemas.openxmlformats.org/officeDocument/2006/relationships/slideLayout" Target="../slideLayouts/slideLayout133.xml"/><Relationship Id="rId45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36" Type="http://schemas.openxmlformats.org/officeDocument/2006/relationships/slideLayout" Target="../slideLayouts/slideLayout129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slideLayout" Target="../slideLayouts/slideLayout124.xml"/><Relationship Id="rId44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slideLayout" Target="../slideLayouts/slideLayout123.xml"/><Relationship Id="rId35" Type="http://schemas.openxmlformats.org/officeDocument/2006/relationships/slideLayout" Target="../slideLayouts/slideLayout128.xml"/><Relationship Id="rId43" Type="http://schemas.openxmlformats.org/officeDocument/2006/relationships/slideLayout" Target="../slideLayouts/slideLayout136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33" Type="http://schemas.openxmlformats.org/officeDocument/2006/relationships/slideLayout" Target="../slideLayouts/slideLayout126.xml"/><Relationship Id="rId38" Type="http://schemas.openxmlformats.org/officeDocument/2006/relationships/slideLayout" Target="../slideLayouts/slideLayout131.xml"/><Relationship Id="rId4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13.xml"/><Relationship Id="rId41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26" Type="http://schemas.openxmlformats.org/officeDocument/2006/relationships/slideLayout" Target="../slideLayouts/slideLayout166.xml"/><Relationship Id="rId21" Type="http://schemas.openxmlformats.org/officeDocument/2006/relationships/slideLayout" Target="../slideLayouts/slideLayout161.xml"/><Relationship Id="rId34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5" Type="http://schemas.openxmlformats.org/officeDocument/2006/relationships/slideLayout" Target="../slideLayouts/slideLayout165.xml"/><Relationship Id="rId33" Type="http://schemas.openxmlformats.org/officeDocument/2006/relationships/slideLayout" Target="../slideLayouts/slideLayout173.xml"/><Relationship Id="rId38" Type="http://schemas.openxmlformats.org/officeDocument/2006/relationships/image" Target="../media/image5.png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60.xml"/><Relationship Id="rId29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24" Type="http://schemas.openxmlformats.org/officeDocument/2006/relationships/slideLayout" Target="../slideLayouts/slideLayout164.xml"/><Relationship Id="rId32" Type="http://schemas.openxmlformats.org/officeDocument/2006/relationships/slideLayout" Target="../slideLayouts/slideLayout172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23" Type="http://schemas.openxmlformats.org/officeDocument/2006/relationships/slideLayout" Target="../slideLayouts/slideLayout163.xml"/><Relationship Id="rId28" Type="http://schemas.openxmlformats.org/officeDocument/2006/relationships/slideLayout" Target="../slideLayouts/slideLayout168.xml"/><Relationship Id="rId36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50.xml"/><Relationship Id="rId19" Type="http://schemas.openxmlformats.org/officeDocument/2006/relationships/slideLayout" Target="../slideLayouts/slideLayout159.xml"/><Relationship Id="rId31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slideLayout" Target="../slideLayouts/slideLayout162.xml"/><Relationship Id="rId27" Type="http://schemas.openxmlformats.org/officeDocument/2006/relationships/slideLayout" Target="../slideLayouts/slideLayout167.xml"/><Relationship Id="rId30" Type="http://schemas.openxmlformats.org/officeDocument/2006/relationships/slideLayout" Target="../slideLayouts/slideLayout170.xml"/><Relationship Id="rId35" Type="http://schemas.openxmlformats.org/officeDocument/2006/relationships/slideLayout" Target="../slideLayouts/slideLayout175.xml"/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9.xml"/><Relationship Id="rId18" Type="http://schemas.openxmlformats.org/officeDocument/2006/relationships/slideLayout" Target="../slideLayouts/slideLayout194.xml"/><Relationship Id="rId26" Type="http://schemas.openxmlformats.org/officeDocument/2006/relationships/slideLayout" Target="../slideLayouts/slideLayout202.xml"/><Relationship Id="rId39" Type="http://schemas.openxmlformats.org/officeDocument/2006/relationships/slideLayout" Target="../slideLayouts/slideLayout215.xml"/><Relationship Id="rId21" Type="http://schemas.openxmlformats.org/officeDocument/2006/relationships/slideLayout" Target="../slideLayouts/slideLayout197.xml"/><Relationship Id="rId34" Type="http://schemas.openxmlformats.org/officeDocument/2006/relationships/slideLayout" Target="../slideLayouts/slideLayout210.xml"/><Relationship Id="rId42" Type="http://schemas.openxmlformats.org/officeDocument/2006/relationships/slideLayout" Target="../slideLayouts/slideLayout218.xml"/><Relationship Id="rId47" Type="http://schemas.openxmlformats.org/officeDocument/2006/relationships/theme" Target="../theme/theme4.xml"/><Relationship Id="rId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29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24" Type="http://schemas.openxmlformats.org/officeDocument/2006/relationships/slideLayout" Target="../slideLayouts/slideLayout200.xml"/><Relationship Id="rId32" Type="http://schemas.openxmlformats.org/officeDocument/2006/relationships/slideLayout" Target="../slideLayouts/slideLayout208.xml"/><Relationship Id="rId37" Type="http://schemas.openxmlformats.org/officeDocument/2006/relationships/slideLayout" Target="../slideLayouts/slideLayout213.xml"/><Relationship Id="rId40" Type="http://schemas.openxmlformats.org/officeDocument/2006/relationships/slideLayout" Target="../slideLayouts/slideLayout216.xml"/><Relationship Id="rId45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23" Type="http://schemas.openxmlformats.org/officeDocument/2006/relationships/slideLayout" Target="../slideLayouts/slideLayout199.xml"/><Relationship Id="rId28" Type="http://schemas.openxmlformats.org/officeDocument/2006/relationships/slideLayout" Target="../slideLayouts/slideLayout204.xml"/><Relationship Id="rId36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186.xml"/><Relationship Id="rId19" Type="http://schemas.openxmlformats.org/officeDocument/2006/relationships/slideLayout" Target="../slideLayouts/slideLayout195.xml"/><Relationship Id="rId31" Type="http://schemas.openxmlformats.org/officeDocument/2006/relationships/slideLayout" Target="../slideLayouts/slideLayout207.xml"/><Relationship Id="rId44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Relationship Id="rId22" Type="http://schemas.openxmlformats.org/officeDocument/2006/relationships/slideLayout" Target="../slideLayouts/slideLayout198.xml"/><Relationship Id="rId27" Type="http://schemas.openxmlformats.org/officeDocument/2006/relationships/slideLayout" Target="../slideLayouts/slideLayout203.xml"/><Relationship Id="rId30" Type="http://schemas.openxmlformats.org/officeDocument/2006/relationships/slideLayout" Target="../slideLayouts/slideLayout206.xml"/><Relationship Id="rId35" Type="http://schemas.openxmlformats.org/officeDocument/2006/relationships/slideLayout" Target="../slideLayouts/slideLayout211.xml"/><Relationship Id="rId43" Type="http://schemas.openxmlformats.org/officeDocument/2006/relationships/slideLayout" Target="../slideLayouts/slideLayout219.xml"/><Relationship Id="rId48" Type="http://schemas.openxmlformats.org/officeDocument/2006/relationships/image" Target="../media/image9.png"/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8.xml"/><Relationship Id="rId17" Type="http://schemas.openxmlformats.org/officeDocument/2006/relationships/slideLayout" Target="../slideLayouts/slideLayout193.xml"/><Relationship Id="rId25" Type="http://schemas.openxmlformats.org/officeDocument/2006/relationships/slideLayout" Target="../slideLayouts/slideLayout201.xml"/><Relationship Id="rId33" Type="http://schemas.openxmlformats.org/officeDocument/2006/relationships/slideLayout" Target="../slideLayouts/slideLayout209.xml"/><Relationship Id="rId38" Type="http://schemas.openxmlformats.org/officeDocument/2006/relationships/slideLayout" Target="../slideLayouts/slideLayout214.xml"/><Relationship Id="rId46" Type="http://schemas.openxmlformats.org/officeDocument/2006/relationships/slideLayout" Target="../slideLayouts/slideLayout222.xml"/><Relationship Id="rId20" Type="http://schemas.openxmlformats.org/officeDocument/2006/relationships/slideLayout" Target="../slideLayouts/slideLayout196.xml"/><Relationship Id="rId41" Type="http://schemas.openxmlformats.org/officeDocument/2006/relationships/slideLayout" Target="../slideLayouts/slideLayout217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5.xml"/><Relationship Id="rId18" Type="http://schemas.openxmlformats.org/officeDocument/2006/relationships/slideLayout" Target="../slideLayouts/slideLayout240.xml"/><Relationship Id="rId26" Type="http://schemas.openxmlformats.org/officeDocument/2006/relationships/slideLayout" Target="../slideLayouts/slideLayout248.xml"/><Relationship Id="rId39" Type="http://schemas.openxmlformats.org/officeDocument/2006/relationships/image" Target="../media/image5.png"/><Relationship Id="rId21" Type="http://schemas.openxmlformats.org/officeDocument/2006/relationships/slideLayout" Target="../slideLayouts/slideLayout243.xml"/><Relationship Id="rId34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17" Type="http://schemas.openxmlformats.org/officeDocument/2006/relationships/slideLayout" Target="../slideLayouts/slideLayout239.xml"/><Relationship Id="rId25" Type="http://schemas.openxmlformats.org/officeDocument/2006/relationships/slideLayout" Target="../slideLayouts/slideLayout247.xml"/><Relationship Id="rId33" Type="http://schemas.openxmlformats.org/officeDocument/2006/relationships/slideLayout" Target="../slideLayouts/slideLayout255.xml"/><Relationship Id="rId38" Type="http://schemas.openxmlformats.org/officeDocument/2006/relationships/theme" Target="../theme/theme5.xml"/><Relationship Id="rId2" Type="http://schemas.openxmlformats.org/officeDocument/2006/relationships/slideLayout" Target="../slideLayouts/slideLayout224.xml"/><Relationship Id="rId16" Type="http://schemas.openxmlformats.org/officeDocument/2006/relationships/slideLayout" Target="../slideLayouts/slideLayout238.xml"/><Relationship Id="rId20" Type="http://schemas.openxmlformats.org/officeDocument/2006/relationships/slideLayout" Target="../slideLayouts/slideLayout242.xml"/><Relationship Id="rId29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24" Type="http://schemas.openxmlformats.org/officeDocument/2006/relationships/slideLayout" Target="../slideLayouts/slideLayout246.xml"/><Relationship Id="rId32" Type="http://schemas.openxmlformats.org/officeDocument/2006/relationships/slideLayout" Target="../slideLayouts/slideLayout254.xml"/><Relationship Id="rId37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27.xml"/><Relationship Id="rId15" Type="http://schemas.openxmlformats.org/officeDocument/2006/relationships/slideLayout" Target="../slideLayouts/slideLayout237.xml"/><Relationship Id="rId23" Type="http://schemas.openxmlformats.org/officeDocument/2006/relationships/slideLayout" Target="../slideLayouts/slideLayout245.xml"/><Relationship Id="rId28" Type="http://schemas.openxmlformats.org/officeDocument/2006/relationships/slideLayout" Target="../slideLayouts/slideLayout250.xml"/><Relationship Id="rId36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32.xml"/><Relationship Id="rId19" Type="http://schemas.openxmlformats.org/officeDocument/2006/relationships/slideLayout" Target="../slideLayouts/slideLayout241.xml"/><Relationship Id="rId31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slideLayout" Target="../slideLayouts/slideLayout236.xml"/><Relationship Id="rId22" Type="http://schemas.openxmlformats.org/officeDocument/2006/relationships/slideLayout" Target="../slideLayouts/slideLayout244.xml"/><Relationship Id="rId27" Type="http://schemas.openxmlformats.org/officeDocument/2006/relationships/slideLayout" Target="../slideLayouts/slideLayout249.xml"/><Relationship Id="rId30" Type="http://schemas.openxmlformats.org/officeDocument/2006/relationships/slideLayout" Target="../slideLayouts/slideLayout252.xml"/><Relationship Id="rId35" Type="http://schemas.openxmlformats.org/officeDocument/2006/relationships/slideLayout" Target="../slideLayouts/slideLayout257.xml"/><Relationship Id="rId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2.xml"/><Relationship Id="rId18" Type="http://schemas.openxmlformats.org/officeDocument/2006/relationships/slideLayout" Target="../slideLayouts/slideLayout277.xml"/><Relationship Id="rId26" Type="http://schemas.openxmlformats.org/officeDocument/2006/relationships/slideLayout" Target="../slideLayouts/slideLayout285.xml"/><Relationship Id="rId39" Type="http://schemas.openxmlformats.org/officeDocument/2006/relationships/slideLayout" Target="../slideLayouts/slideLayout298.xml"/><Relationship Id="rId21" Type="http://schemas.openxmlformats.org/officeDocument/2006/relationships/slideLayout" Target="../slideLayouts/slideLayout280.xml"/><Relationship Id="rId34" Type="http://schemas.openxmlformats.org/officeDocument/2006/relationships/slideLayout" Target="../slideLayouts/slideLayout293.xml"/><Relationship Id="rId42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61.xml"/><Relationship Id="rId16" Type="http://schemas.openxmlformats.org/officeDocument/2006/relationships/slideLayout" Target="../slideLayouts/slideLayout275.xml"/><Relationship Id="rId20" Type="http://schemas.openxmlformats.org/officeDocument/2006/relationships/slideLayout" Target="../slideLayouts/slideLayout279.xml"/><Relationship Id="rId29" Type="http://schemas.openxmlformats.org/officeDocument/2006/relationships/slideLayout" Target="../slideLayouts/slideLayout288.xml"/><Relationship Id="rId41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24" Type="http://schemas.openxmlformats.org/officeDocument/2006/relationships/slideLayout" Target="../slideLayouts/slideLayout283.xml"/><Relationship Id="rId32" Type="http://schemas.openxmlformats.org/officeDocument/2006/relationships/slideLayout" Target="../slideLayouts/slideLayout291.xml"/><Relationship Id="rId37" Type="http://schemas.openxmlformats.org/officeDocument/2006/relationships/slideLayout" Target="../slideLayouts/slideLayout296.xml"/><Relationship Id="rId40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64.xml"/><Relationship Id="rId15" Type="http://schemas.openxmlformats.org/officeDocument/2006/relationships/slideLayout" Target="../slideLayouts/slideLayout274.xml"/><Relationship Id="rId23" Type="http://schemas.openxmlformats.org/officeDocument/2006/relationships/slideLayout" Target="../slideLayouts/slideLayout282.xml"/><Relationship Id="rId28" Type="http://schemas.openxmlformats.org/officeDocument/2006/relationships/slideLayout" Target="../slideLayouts/slideLayout287.xml"/><Relationship Id="rId36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69.xml"/><Relationship Id="rId19" Type="http://schemas.openxmlformats.org/officeDocument/2006/relationships/slideLayout" Target="../slideLayouts/slideLayout278.xml"/><Relationship Id="rId31" Type="http://schemas.openxmlformats.org/officeDocument/2006/relationships/slideLayout" Target="../slideLayouts/slideLayout290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slideLayout" Target="../slideLayouts/slideLayout273.xml"/><Relationship Id="rId22" Type="http://schemas.openxmlformats.org/officeDocument/2006/relationships/slideLayout" Target="../slideLayouts/slideLayout281.xml"/><Relationship Id="rId27" Type="http://schemas.openxmlformats.org/officeDocument/2006/relationships/slideLayout" Target="../slideLayouts/slideLayout286.xml"/><Relationship Id="rId30" Type="http://schemas.openxmlformats.org/officeDocument/2006/relationships/slideLayout" Target="../slideLayouts/slideLayout289.xml"/><Relationship Id="rId35" Type="http://schemas.openxmlformats.org/officeDocument/2006/relationships/slideLayout" Target="../slideLayouts/slideLayout294.xml"/><Relationship Id="rId43" Type="http://schemas.openxmlformats.org/officeDocument/2006/relationships/theme" Target="../theme/theme6.xml"/><Relationship Id="rId8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62.xml"/><Relationship Id="rId12" Type="http://schemas.openxmlformats.org/officeDocument/2006/relationships/slideLayout" Target="../slideLayouts/slideLayout271.xml"/><Relationship Id="rId17" Type="http://schemas.openxmlformats.org/officeDocument/2006/relationships/slideLayout" Target="../slideLayouts/slideLayout276.xml"/><Relationship Id="rId25" Type="http://schemas.openxmlformats.org/officeDocument/2006/relationships/slideLayout" Target="../slideLayouts/slideLayout284.xml"/><Relationship Id="rId33" Type="http://schemas.openxmlformats.org/officeDocument/2006/relationships/slideLayout" Target="../slideLayouts/slideLayout292.xml"/><Relationship Id="rId38" Type="http://schemas.openxmlformats.org/officeDocument/2006/relationships/slideLayout" Target="../slideLayouts/slideLayout297.xml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27.xml"/><Relationship Id="rId21" Type="http://schemas.openxmlformats.org/officeDocument/2006/relationships/slideLayout" Target="../slideLayouts/slideLayout322.xml"/><Relationship Id="rId42" Type="http://schemas.openxmlformats.org/officeDocument/2006/relationships/slideLayout" Target="../slideLayouts/slideLayout343.xml"/><Relationship Id="rId47" Type="http://schemas.openxmlformats.org/officeDocument/2006/relationships/slideLayout" Target="../slideLayouts/slideLayout348.xml"/><Relationship Id="rId63" Type="http://schemas.openxmlformats.org/officeDocument/2006/relationships/slideLayout" Target="../slideLayouts/slideLayout364.xml"/><Relationship Id="rId68" Type="http://schemas.openxmlformats.org/officeDocument/2006/relationships/slideLayout" Target="../slideLayouts/slideLayout369.xml"/><Relationship Id="rId84" Type="http://schemas.openxmlformats.org/officeDocument/2006/relationships/slideLayout" Target="../slideLayouts/slideLayout385.xml"/><Relationship Id="rId89" Type="http://schemas.openxmlformats.org/officeDocument/2006/relationships/slideLayout" Target="../slideLayouts/slideLayout390.xml"/><Relationship Id="rId1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12.xml"/><Relationship Id="rId32" Type="http://schemas.openxmlformats.org/officeDocument/2006/relationships/slideLayout" Target="../slideLayouts/slideLayout333.xml"/><Relationship Id="rId37" Type="http://schemas.openxmlformats.org/officeDocument/2006/relationships/slideLayout" Target="../slideLayouts/slideLayout338.xml"/><Relationship Id="rId53" Type="http://schemas.openxmlformats.org/officeDocument/2006/relationships/slideLayout" Target="../slideLayouts/slideLayout354.xml"/><Relationship Id="rId58" Type="http://schemas.openxmlformats.org/officeDocument/2006/relationships/slideLayout" Target="../slideLayouts/slideLayout359.xml"/><Relationship Id="rId74" Type="http://schemas.openxmlformats.org/officeDocument/2006/relationships/slideLayout" Target="../slideLayouts/slideLayout375.xml"/><Relationship Id="rId79" Type="http://schemas.openxmlformats.org/officeDocument/2006/relationships/slideLayout" Target="../slideLayouts/slideLayout380.xml"/><Relationship Id="rId5" Type="http://schemas.openxmlformats.org/officeDocument/2006/relationships/slideLayout" Target="../slideLayouts/slideLayout306.xml"/><Relationship Id="rId90" Type="http://schemas.openxmlformats.org/officeDocument/2006/relationships/slideLayout" Target="../slideLayouts/slideLayout391.xml"/><Relationship Id="rId14" Type="http://schemas.openxmlformats.org/officeDocument/2006/relationships/slideLayout" Target="../slideLayouts/slideLayout315.xml"/><Relationship Id="rId22" Type="http://schemas.openxmlformats.org/officeDocument/2006/relationships/slideLayout" Target="../slideLayouts/slideLayout323.xml"/><Relationship Id="rId27" Type="http://schemas.openxmlformats.org/officeDocument/2006/relationships/slideLayout" Target="../slideLayouts/slideLayout328.xml"/><Relationship Id="rId30" Type="http://schemas.openxmlformats.org/officeDocument/2006/relationships/slideLayout" Target="../slideLayouts/slideLayout331.xml"/><Relationship Id="rId35" Type="http://schemas.openxmlformats.org/officeDocument/2006/relationships/slideLayout" Target="../slideLayouts/slideLayout336.xml"/><Relationship Id="rId43" Type="http://schemas.openxmlformats.org/officeDocument/2006/relationships/slideLayout" Target="../slideLayouts/slideLayout344.xml"/><Relationship Id="rId48" Type="http://schemas.openxmlformats.org/officeDocument/2006/relationships/slideLayout" Target="../slideLayouts/slideLayout349.xml"/><Relationship Id="rId56" Type="http://schemas.openxmlformats.org/officeDocument/2006/relationships/slideLayout" Target="../slideLayouts/slideLayout357.xml"/><Relationship Id="rId64" Type="http://schemas.openxmlformats.org/officeDocument/2006/relationships/slideLayout" Target="../slideLayouts/slideLayout365.xml"/><Relationship Id="rId69" Type="http://schemas.openxmlformats.org/officeDocument/2006/relationships/slideLayout" Target="../slideLayouts/slideLayout370.xml"/><Relationship Id="rId77" Type="http://schemas.openxmlformats.org/officeDocument/2006/relationships/slideLayout" Target="../slideLayouts/slideLayout378.xml"/><Relationship Id="rId8" Type="http://schemas.openxmlformats.org/officeDocument/2006/relationships/slideLayout" Target="../slideLayouts/slideLayout309.xml"/><Relationship Id="rId51" Type="http://schemas.openxmlformats.org/officeDocument/2006/relationships/slideLayout" Target="../slideLayouts/slideLayout352.xml"/><Relationship Id="rId72" Type="http://schemas.openxmlformats.org/officeDocument/2006/relationships/slideLayout" Target="../slideLayouts/slideLayout373.xml"/><Relationship Id="rId80" Type="http://schemas.openxmlformats.org/officeDocument/2006/relationships/slideLayout" Target="../slideLayouts/slideLayout381.xml"/><Relationship Id="rId85" Type="http://schemas.openxmlformats.org/officeDocument/2006/relationships/slideLayout" Target="../slideLayouts/slideLayout386.xml"/><Relationship Id="rId3" Type="http://schemas.openxmlformats.org/officeDocument/2006/relationships/slideLayout" Target="../slideLayouts/slideLayout304.xml"/><Relationship Id="rId12" Type="http://schemas.openxmlformats.org/officeDocument/2006/relationships/slideLayout" Target="../slideLayouts/slideLayout313.xml"/><Relationship Id="rId17" Type="http://schemas.openxmlformats.org/officeDocument/2006/relationships/slideLayout" Target="../slideLayouts/slideLayout318.xml"/><Relationship Id="rId25" Type="http://schemas.openxmlformats.org/officeDocument/2006/relationships/slideLayout" Target="../slideLayouts/slideLayout326.xml"/><Relationship Id="rId33" Type="http://schemas.openxmlformats.org/officeDocument/2006/relationships/slideLayout" Target="../slideLayouts/slideLayout334.xml"/><Relationship Id="rId38" Type="http://schemas.openxmlformats.org/officeDocument/2006/relationships/slideLayout" Target="../slideLayouts/slideLayout339.xml"/><Relationship Id="rId46" Type="http://schemas.openxmlformats.org/officeDocument/2006/relationships/slideLayout" Target="../slideLayouts/slideLayout347.xml"/><Relationship Id="rId59" Type="http://schemas.openxmlformats.org/officeDocument/2006/relationships/slideLayout" Target="../slideLayouts/slideLayout360.xml"/><Relationship Id="rId67" Type="http://schemas.openxmlformats.org/officeDocument/2006/relationships/slideLayout" Target="../slideLayouts/slideLayout368.xml"/><Relationship Id="rId20" Type="http://schemas.openxmlformats.org/officeDocument/2006/relationships/slideLayout" Target="../slideLayouts/slideLayout321.xml"/><Relationship Id="rId41" Type="http://schemas.openxmlformats.org/officeDocument/2006/relationships/slideLayout" Target="../slideLayouts/slideLayout342.xml"/><Relationship Id="rId54" Type="http://schemas.openxmlformats.org/officeDocument/2006/relationships/slideLayout" Target="../slideLayouts/slideLayout355.xml"/><Relationship Id="rId62" Type="http://schemas.openxmlformats.org/officeDocument/2006/relationships/slideLayout" Target="../slideLayouts/slideLayout363.xml"/><Relationship Id="rId70" Type="http://schemas.openxmlformats.org/officeDocument/2006/relationships/slideLayout" Target="../slideLayouts/slideLayout371.xml"/><Relationship Id="rId75" Type="http://schemas.openxmlformats.org/officeDocument/2006/relationships/slideLayout" Target="../slideLayouts/slideLayout376.xml"/><Relationship Id="rId83" Type="http://schemas.openxmlformats.org/officeDocument/2006/relationships/slideLayout" Target="../slideLayouts/slideLayout384.xml"/><Relationship Id="rId88" Type="http://schemas.openxmlformats.org/officeDocument/2006/relationships/slideLayout" Target="../slideLayouts/slideLayout389.xml"/><Relationship Id="rId91" Type="http://schemas.openxmlformats.org/officeDocument/2006/relationships/theme" Target="../theme/theme7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5" Type="http://schemas.openxmlformats.org/officeDocument/2006/relationships/slideLayout" Target="../slideLayouts/slideLayout316.xml"/><Relationship Id="rId23" Type="http://schemas.openxmlformats.org/officeDocument/2006/relationships/slideLayout" Target="../slideLayouts/slideLayout324.xml"/><Relationship Id="rId28" Type="http://schemas.openxmlformats.org/officeDocument/2006/relationships/slideLayout" Target="../slideLayouts/slideLayout329.xml"/><Relationship Id="rId36" Type="http://schemas.openxmlformats.org/officeDocument/2006/relationships/slideLayout" Target="../slideLayouts/slideLayout337.xml"/><Relationship Id="rId49" Type="http://schemas.openxmlformats.org/officeDocument/2006/relationships/slideLayout" Target="../slideLayouts/slideLayout350.xml"/><Relationship Id="rId57" Type="http://schemas.openxmlformats.org/officeDocument/2006/relationships/slideLayout" Target="../slideLayouts/slideLayout358.xml"/><Relationship Id="rId10" Type="http://schemas.openxmlformats.org/officeDocument/2006/relationships/slideLayout" Target="../slideLayouts/slideLayout311.xml"/><Relationship Id="rId31" Type="http://schemas.openxmlformats.org/officeDocument/2006/relationships/slideLayout" Target="../slideLayouts/slideLayout332.xml"/><Relationship Id="rId44" Type="http://schemas.openxmlformats.org/officeDocument/2006/relationships/slideLayout" Target="../slideLayouts/slideLayout345.xml"/><Relationship Id="rId52" Type="http://schemas.openxmlformats.org/officeDocument/2006/relationships/slideLayout" Target="../slideLayouts/slideLayout353.xml"/><Relationship Id="rId60" Type="http://schemas.openxmlformats.org/officeDocument/2006/relationships/slideLayout" Target="../slideLayouts/slideLayout361.xml"/><Relationship Id="rId65" Type="http://schemas.openxmlformats.org/officeDocument/2006/relationships/slideLayout" Target="../slideLayouts/slideLayout366.xml"/><Relationship Id="rId73" Type="http://schemas.openxmlformats.org/officeDocument/2006/relationships/slideLayout" Target="../slideLayouts/slideLayout374.xml"/><Relationship Id="rId78" Type="http://schemas.openxmlformats.org/officeDocument/2006/relationships/slideLayout" Target="../slideLayouts/slideLayout379.xml"/><Relationship Id="rId81" Type="http://schemas.openxmlformats.org/officeDocument/2006/relationships/slideLayout" Target="../slideLayouts/slideLayout382.xml"/><Relationship Id="rId86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Relationship Id="rId13" Type="http://schemas.openxmlformats.org/officeDocument/2006/relationships/slideLayout" Target="../slideLayouts/slideLayout314.xml"/><Relationship Id="rId18" Type="http://schemas.openxmlformats.org/officeDocument/2006/relationships/slideLayout" Target="../slideLayouts/slideLayout319.xml"/><Relationship Id="rId39" Type="http://schemas.openxmlformats.org/officeDocument/2006/relationships/slideLayout" Target="../slideLayouts/slideLayout340.xml"/><Relationship Id="rId34" Type="http://schemas.openxmlformats.org/officeDocument/2006/relationships/slideLayout" Target="../slideLayouts/slideLayout335.xml"/><Relationship Id="rId50" Type="http://schemas.openxmlformats.org/officeDocument/2006/relationships/slideLayout" Target="../slideLayouts/slideLayout351.xml"/><Relationship Id="rId55" Type="http://schemas.openxmlformats.org/officeDocument/2006/relationships/slideLayout" Target="../slideLayouts/slideLayout356.xml"/><Relationship Id="rId76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08.xml"/><Relationship Id="rId71" Type="http://schemas.openxmlformats.org/officeDocument/2006/relationships/slideLayout" Target="../slideLayouts/slideLayout372.xml"/><Relationship Id="rId2" Type="http://schemas.openxmlformats.org/officeDocument/2006/relationships/slideLayout" Target="../slideLayouts/slideLayout303.xml"/><Relationship Id="rId29" Type="http://schemas.openxmlformats.org/officeDocument/2006/relationships/slideLayout" Target="../slideLayouts/slideLayout330.xml"/><Relationship Id="rId24" Type="http://schemas.openxmlformats.org/officeDocument/2006/relationships/slideLayout" Target="../slideLayouts/slideLayout325.xml"/><Relationship Id="rId40" Type="http://schemas.openxmlformats.org/officeDocument/2006/relationships/slideLayout" Target="../slideLayouts/slideLayout341.xml"/><Relationship Id="rId45" Type="http://schemas.openxmlformats.org/officeDocument/2006/relationships/slideLayout" Target="../slideLayouts/slideLayout346.xml"/><Relationship Id="rId66" Type="http://schemas.openxmlformats.org/officeDocument/2006/relationships/slideLayout" Target="../slideLayouts/slideLayout367.xml"/><Relationship Id="rId87" Type="http://schemas.openxmlformats.org/officeDocument/2006/relationships/slideLayout" Target="../slideLayouts/slideLayout388.xml"/><Relationship Id="rId61" Type="http://schemas.openxmlformats.org/officeDocument/2006/relationships/slideLayout" Target="../slideLayouts/slideLayout362.xml"/><Relationship Id="rId82" Type="http://schemas.openxmlformats.org/officeDocument/2006/relationships/slideLayout" Target="../slideLayouts/slideLayout383.xml"/><Relationship Id="rId19" Type="http://schemas.openxmlformats.org/officeDocument/2006/relationships/slideLayout" Target="../slideLayouts/slideLayout32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9.xml"/><Relationship Id="rId13" Type="http://schemas.openxmlformats.org/officeDocument/2006/relationships/slideLayout" Target="../slideLayouts/slideLayout404.xml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394.xml"/><Relationship Id="rId7" Type="http://schemas.openxmlformats.org/officeDocument/2006/relationships/slideLayout" Target="../slideLayouts/slideLayout398.xml"/><Relationship Id="rId12" Type="http://schemas.openxmlformats.org/officeDocument/2006/relationships/slideLayout" Target="../slideLayouts/slideLayout403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393.xml"/><Relationship Id="rId16" Type="http://schemas.openxmlformats.org/officeDocument/2006/relationships/slideLayout" Target="../slideLayouts/slideLayout407.xml"/><Relationship Id="rId1" Type="http://schemas.openxmlformats.org/officeDocument/2006/relationships/slideLayout" Target="../slideLayouts/slideLayout392.xml"/><Relationship Id="rId6" Type="http://schemas.openxmlformats.org/officeDocument/2006/relationships/slideLayout" Target="../slideLayouts/slideLayout397.xml"/><Relationship Id="rId11" Type="http://schemas.openxmlformats.org/officeDocument/2006/relationships/slideLayout" Target="../slideLayouts/slideLayout402.xml"/><Relationship Id="rId5" Type="http://schemas.openxmlformats.org/officeDocument/2006/relationships/slideLayout" Target="../slideLayouts/slideLayout396.xml"/><Relationship Id="rId15" Type="http://schemas.openxmlformats.org/officeDocument/2006/relationships/slideLayout" Target="../slideLayouts/slideLayout406.xml"/><Relationship Id="rId10" Type="http://schemas.openxmlformats.org/officeDocument/2006/relationships/slideLayout" Target="../slideLayouts/slideLayout401.xml"/><Relationship Id="rId4" Type="http://schemas.openxmlformats.org/officeDocument/2006/relationships/slideLayout" Target="../slideLayouts/slideLayout395.xml"/><Relationship Id="rId9" Type="http://schemas.openxmlformats.org/officeDocument/2006/relationships/slideLayout" Target="../slideLayouts/slideLayout400.xml"/><Relationship Id="rId14" Type="http://schemas.openxmlformats.org/officeDocument/2006/relationships/slideLayout" Target="../slideLayouts/slideLayout405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0.xml"/><Relationship Id="rId18" Type="http://schemas.openxmlformats.org/officeDocument/2006/relationships/slideLayout" Target="../slideLayouts/slideLayout425.xml"/><Relationship Id="rId26" Type="http://schemas.openxmlformats.org/officeDocument/2006/relationships/slideLayout" Target="../slideLayouts/slideLayout433.xml"/><Relationship Id="rId39" Type="http://schemas.openxmlformats.org/officeDocument/2006/relationships/image" Target="../media/image29.png"/><Relationship Id="rId21" Type="http://schemas.openxmlformats.org/officeDocument/2006/relationships/slideLayout" Target="../slideLayouts/slideLayout428.xml"/><Relationship Id="rId34" Type="http://schemas.openxmlformats.org/officeDocument/2006/relationships/slideLayout" Target="../slideLayouts/slideLayout441.xml"/><Relationship Id="rId7" Type="http://schemas.openxmlformats.org/officeDocument/2006/relationships/slideLayout" Target="../slideLayouts/slideLayout414.xml"/><Relationship Id="rId2" Type="http://schemas.openxmlformats.org/officeDocument/2006/relationships/slideLayout" Target="../slideLayouts/slideLayout409.xml"/><Relationship Id="rId16" Type="http://schemas.openxmlformats.org/officeDocument/2006/relationships/slideLayout" Target="../slideLayouts/slideLayout423.xml"/><Relationship Id="rId20" Type="http://schemas.openxmlformats.org/officeDocument/2006/relationships/slideLayout" Target="../slideLayouts/slideLayout427.xml"/><Relationship Id="rId29" Type="http://schemas.openxmlformats.org/officeDocument/2006/relationships/slideLayout" Target="../slideLayouts/slideLayout436.xml"/><Relationship Id="rId41" Type="http://schemas.openxmlformats.org/officeDocument/2006/relationships/image" Target="../media/image31.jpg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24" Type="http://schemas.openxmlformats.org/officeDocument/2006/relationships/slideLayout" Target="../slideLayouts/slideLayout431.xml"/><Relationship Id="rId32" Type="http://schemas.openxmlformats.org/officeDocument/2006/relationships/slideLayout" Target="../slideLayouts/slideLayout439.xml"/><Relationship Id="rId37" Type="http://schemas.openxmlformats.org/officeDocument/2006/relationships/slideLayout" Target="../slideLayouts/slideLayout444.xml"/><Relationship Id="rId40" Type="http://schemas.openxmlformats.org/officeDocument/2006/relationships/image" Target="../media/image30.jpg"/><Relationship Id="rId5" Type="http://schemas.openxmlformats.org/officeDocument/2006/relationships/slideLayout" Target="../slideLayouts/slideLayout412.xml"/><Relationship Id="rId15" Type="http://schemas.openxmlformats.org/officeDocument/2006/relationships/slideLayout" Target="../slideLayouts/slideLayout422.xml"/><Relationship Id="rId23" Type="http://schemas.openxmlformats.org/officeDocument/2006/relationships/slideLayout" Target="../slideLayouts/slideLayout430.xml"/><Relationship Id="rId28" Type="http://schemas.openxmlformats.org/officeDocument/2006/relationships/slideLayout" Target="../slideLayouts/slideLayout435.xml"/><Relationship Id="rId36" Type="http://schemas.openxmlformats.org/officeDocument/2006/relationships/slideLayout" Target="../slideLayouts/slideLayout443.xml"/><Relationship Id="rId10" Type="http://schemas.openxmlformats.org/officeDocument/2006/relationships/slideLayout" Target="../slideLayouts/slideLayout417.xml"/><Relationship Id="rId19" Type="http://schemas.openxmlformats.org/officeDocument/2006/relationships/slideLayout" Target="../slideLayouts/slideLayout426.xml"/><Relationship Id="rId31" Type="http://schemas.openxmlformats.org/officeDocument/2006/relationships/slideLayout" Target="../slideLayouts/slideLayout438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Relationship Id="rId14" Type="http://schemas.openxmlformats.org/officeDocument/2006/relationships/slideLayout" Target="../slideLayouts/slideLayout421.xml"/><Relationship Id="rId22" Type="http://schemas.openxmlformats.org/officeDocument/2006/relationships/slideLayout" Target="../slideLayouts/slideLayout429.xml"/><Relationship Id="rId27" Type="http://schemas.openxmlformats.org/officeDocument/2006/relationships/slideLayout" Target="../slideLayouts/slideLayout434.xml"/><Relationship Id="rId30" Type="http://schemas.openxmlformats.org/officeDocument/2006/relationships/slideLayout" Target="../slideLayouts/slideLayout437.xml"/><Relationship Id="rId35" Type="http://schemas.openxmlformats.org/officeDocument/2006/relationships/slideLayout" Target="../slideLayouts/slideLayout442.xml"/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Relationship Id="rId12" Type="http://schemas.openxmlformats.org/officeDocument/2006/relationships/slideLayout" Target="../slideLayouts/slideLayout419.xml"/><Relationship Id="rId17" Type="http://schemas.openxmlformats.org/officeDocument/2006/relationships/slideLayout" Target="../slideLayouts/slideLayout424.xml"/><Relationship Id="rId25" Type="http://schemas.openxmlformats.org/officeDocument/2006/relationships/slideLayout" Target="../slideLayouts/slideLayout432.xml"/><Relationship Id="rId33" Type="http://schemas.openxmlformats.org/officeDocument/2006/relationships/slideLayout" Target="../slideLayouts/slideLayout440.xml"/><Relationship Id="rId38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Une image contenant alimentation&#10;&#10;Description générée automatiquement"/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50" y="5907088"/>
            <a:ext cx="210026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3175" y="6229350"/>
            <a:ext cx="1800225" cy="288925"/>
          </a:xfrm>
          <a:prstGeom prst="rect">
            <a:avLst/>
          </a:prstGeom>
        </p:spPr>
        <p:txBody>
          <a:bodyPr vert="horz" lIns="91440" tIns="45720" rIns="0" bIns="4572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659EAE2D-F959-4B61-A5D2-E02BEE243F8C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6229350"/>
            <a:ext cx="720725" cy="28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40180F1-A91D-41E9-ADE6-CDA5C2980B7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2" name="Espace réservé du titre 11">
            <a:extLst>
              <a:ext uri="{FF2B5EF4-FFF2-40B4-BE49-F238E27FC236}">
                <a16:creationId xmlns:a16="http://schemas.microsoft.com/office/drawing/2014/main" id="{55144D2C-A2A5-B94C-B384-9177ADFC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495300"/>
            <a:ext cx="11196638" cy="1114425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txBody>
          <a:bodyPr vert="horz" lIns="864000" tIns="72000" rIns="72000" bIns="72000" rtlCol="0" anchor="ctr">
            <a:normAutofit/>
          </a:bodyPr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1030" name="Espace réservé du texte 1"/>
          <p:cNvSpPr>
            <a:spLocks noGrp="1"/>
          </p:cNvSpPr>
          <p:nvPr>
            <p:ph type="body" idx="1"/>
          </p:nvPr>
        </p:nvSpPr>
        <p:spPr bwMode="auto">
          <a:xfrm>
            <a:off x="1273175" y="2087563"/>
            <a:ext cx="10421938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3"/>
            <a:endParaRPr lang="fr-FR" altLang="fr-FR" smtClean="0"/>
          </a:p>
          <a:p>
            <a:pPr lvl="4"/>
            <a:endParaRPr lang="fr-FR" altLang="fr-FR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119" r:id="rId1"/>
    <p:sldLayoutId id="2147492120" r:id="rId2"/>
    <p:sldLayoutId id="2147492121" r:id="rId3"/>
    <p:sldLayoutId id="2147492122" r:id="rId4"/>
    <p:sldLayoutId id="2147492123" r:id="rId5"/>
    <p:sldLayoutId id="2147492124" r:id="rId6"/>
    <p:sldLayoutId id="2147492125" r:id="rId7"/>
    <p:sldLayoutId id="2147492126" r:id="rId8"/>
    <p:sldLayoutId id="2147492127" r:id="rId9"/>
    <p:sldLayoutId id="2147492128" r:id="rId10"/>
    <p:sldLayoutId id="2147492129" r:id="rId11"/>
    <p:sldLayoutId id="2147492130" r:id="rId12"/>
    <p:sldLayoutId id="2147492131" r:id="rId13"/>
    <p:sldLayoutId id="2147492132" r:id="rId14"/>
    <p:sldLayoutId id="2147492133" r:id="rId15"/>
    <p:sldLayoutId id="2147492134" r:id="rId16"/>
    <p:sldLayoutId id="2147492135" r:id="rId17"/>
    <p:sldLayoutId id="2147492136" r:id="rId18"/>
    <p:sldLayoutId id="2147492137" r:id="rId19"/>
    <p:sldLayoutId id="2147492138" r:id="rId20"/>
    <p:sldLayoutId id="2147492139" r:id="rId21"/>
    <p:sldLayoutId id="2147492140" r:id="rId22"/>
    <p:sldLayoutId id="2147492141" r:id="rId23"/>
    <p:sldLayoutId id="2147492142" r:id="rId24"/>
    <p:sldLayoutId id="2147492143" r:id="rId25"/>
    <p:sldLayoutId id="2147492144" r:id="rId26"/>
    <p:sldLayoutId id="2147492145" r:id="rId27"/>
    <p:sldLayoutId id="2147492146" r:id="rId28"/>
    <p:sldLayoutId id="2147492147" r:id="rId29"/>
    <p:sldLayoutId id="2147492148" r:id="rId30"/>
    <p:sldLayoutId id="2147492149" r:id="rId31"/>
    <p:sldLayoutId id="2147492150" r:id="rId32"/>
    <p:sldLayoutId id="2147492151" r:id="rId33"/>
    <p:sldLayoutId id="2147492152" r:id="rId34"/>
    <p:sldLayoutId id="2147492153" r:id="rId35"/>
    <p:sldLayoutId id="2147492154" r:id="rId36"/>
    <p:sldLayoutId id="2147492155" r:id="rId37"/>
    <p:sldLayoutId id="2147492156" r:id="rId38"/>
    <p:sldLayoutId id="2147492157" r:id="rId39"/>
    <p:sldLayoutId id="2147492158" r:id="rId40"/>
    <p:sldLayoutId id="2147492159" r:id="rId41"/>
    <p:sldLayoutId id="2147492160" r:id="rId42"/>
    <p:sldLayoutId id="2147492161" r:id="rId43"/>
    <p:sldLayoutId id="2147492162" r:id="rId44"/>
    <p:sldLayoutId id="2147492163" r:id="rId45"/>
    <p:sldLayoutId id="2147492164" r:id="rId46"/>
    <p:sldLayoutId id="2147492165" r:id="rId47"/>
    <p:sldLayoutId id="2147492166" r:id="rId48"/>
    <p:sldLayoutId id="2147492167" r:id="rId49"/>
    <p:sldLayoutId id="2147492168" r:id="rId50"/>
    <p:sldLayoutId id="2147492169" r:id="rId51"/>
    <p:sldLayoutId id="2147492170" r:id="rId52"/>
    <p:sldLayoutId id="2147492171" r:id="rId53"/>
    <p:sldLayoutId id="2147492172" r:id="rId54"/>
    <p:sldLayoutId id="2147492173" r:id="rId55"/>
    <p:sldLayoutId id="2147492174" r:id="rId56"/>
    <p:sldLayoutId id="2147492175" r:id="rId57"/>
    <p:sldLayoutId id="2147492176" r:id="rId58"/>
    <p:sldLayoutId id="2147492177" r:id="rId59"/>
    <p:sldLayoutId id="2147492178" r:id="rId60"/>
    <p:sldLayoutId id="2147492179" r:id="rId61"/>
    <p:sldLayoutId id="2147492180" r:id="rId62"/>
    <p:sldLayoutId id="2147492181" r:id="rId63"/>
    <p:sldLayoutId id="2147492182" r:id="rId64"/>
    <p:sldLayoutId id="2147492183" r:id="rId65"/>
    <p:sldLayoutId id="2147492184" r:id="rId66"/>
    <p:sldLayoutId id="2147492185" r:id="rId67"/>
    <p:sldLayoutId id="2147492186" r:id="rId68"/>
    <p:sldLayoutId id="2147492187" r:id="rId69"/>
    <p:sldLayoutId id="2147492188" r:id="rId70"/>
    <p:sldLayoutId id="2147492189" r:id="rId71"/>
    <p:sldLayoutId id="2147492190" r:id="rId72"/>
    <p:sldLayoutId id="2147492191" r:id="rId73"/>
    <p:sldLayoutId id="2147492192" r:id="rId74"/>
    <p:sldLayoutId id="2147492193" r:id="rId75"/>
    <p:sldLayoutId id="2147492194" r:id="rId76"/>
    <p:sldLayoutId id="2147492195" r:id="rId77"/>
    <p:sldLayoutId id="2147492196" r:id="rId78"/>
    <p:sldLayoutId id="2147492197" r:id="rId79"/>
    <p:sldLayoutId id="2147492198" r:id="rId80"/>
    <p:sldLayoutId id="2147492199" r:id="rId81"/>
    <p:sldLayoutId id="2147492200" r:id="rId82"/>
    <p:sldLayoutId id="2147492201" r:id="rId83"/>
    <p:sldLayoutId id="2147492202" r:id="rId84"/>
    <p:sldLayoutId id="2147492203" r:id="rId85"/>
    <p:sldLayoutId id="2147492204" r:id="rId86"/>
    <p:sldLayoutId id="2147492205" r:id="rId87"/>
    <p:sldLayoutId id="2147492206" r:id="rId88"/>
    <p:sldLayoutId id="2147492207" r:id="rId89"/>
    <p:sldLayoutId id="2147492208" r:id="rId90"/>
    <p:sldLayoutId id="2147492209" r:id="rId91"/>
    <p:sldLayoutId id="2147492210" r:id="rId92"/>
    <p:sldLayoutId id="2147492211" r:id="rId93"/>
  </p:sldLayoutIdLst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algn="l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Clr>
          <a:schemeClr val="tx2"/>
        </a:buClr>
        <a:buFont typeface="Symbol" panose="05050102010706020507" pitchFamily="18" charset="2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174625" indent="-174625" algn="l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84150" algn="l" rtl="0" eaLnBrk="0" fontAlgn="base" hangingPunct="0">
        <a:lnSpc>
          <a:spcPct val="110000"/>
        </a:lnSpc>
        <a:spcBef>
          <a:spcPts val="3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0225" indent="-1714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38163" indent="-80963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7" descr="Une image contenant alimentation&#10;&#10;Description générée automatiquement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50" y="5907088"/>
            <a:ext cx="210026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3175" y="6229350"/>
            <a:ext cx="1800225" cy="288925"/>
          </a:xfrm>
          <a:prstGeom prst="rect">
            <a:avLst/>
          </a:prstGeom>
        </p:spPr>
        <p:txBody>
          <a:bodyPr vert="horz" lIns="91440" tIns="45720" rIns="0" bIns="4572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F858D3C-F369-4565-97BB-03CC92C20D46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6229350"/>
            <a:ext cx="720725" cy="28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6860CA6-1F17-4294-B4DC-909081EAEFE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2" name="Espace réservé du titre 11">
            <a:extLst>
              <a:ext uri="{FF2B5EF4-FFF2-40B4-BE49-F238E27FC236}">
                <a16:creationId xmlns:a16="http://schemas.microsoft.com/office/drawing/2014/main" id="{55144D2C-A2A5-B94C-B384-9177ADFC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495300"/>
            <a:ext cx="11196638" cy="1114425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txBody>
          <a:bodyPr vert="horz" lIns="864000" tIns="72000" rIns="72000" bIns="72000" rtlCol="0" anchor="ctr">
            <a:normAutofit/>
          </a:bodyPr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2054" name="Espace réservé du texte 1"/>
          <p:cNvSpPr>
            <a:spLocks noGrp="1"/>
          </p:cNvSpPr>
          <p:nvPr>
            <p:ph type="body" idx="1"/>
          </p:nvPr>
        </p:nvSpPr>
        <p:spPr bwMode="auto">
          <a:xfrm>
            <a:off x="1273175" y="2087563"/>
            <a:ext cx="10421938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3"/>
            <a:endParaRPr lang="fr-FR" altLang="fr-FR" smtClean="0"/>
          </a:p>
          <a:p>
            <a:pPr lvl="4"/>
            <a:endParaRPr lang="fr-FR" altLang="fr-FR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12" r:id="rId1"/>
    <p:sldLayoutId id="2147492213" r:id="rId2"/>
    <p:sldLayoutId id="2147492214" r:id="rId3"/>
    <p:sldLayoutId id="2147492215" r:id="rId4"/>
    <p:sldLayoutId id="2147492216" r:id="rId5"/>
    <p:sldLayoutId id="2147492217" r:id="rId6"/>
    <p:sldLayoutId id="2147492218" r:id="rId7"/>
    <p:sldLayoutId id="2147492219" r:id="rId8"/>
    <p:sldLayoutId id="2147492220" r:id="rId9"/>
    <p:sldLayoutId id="2147492221" r:id="rId10"/>
    <p:sldLayoutId id="2147492222" r:id="rId11"/>
    <p:sldLayoutId id="2147492223" r:id="rId12"/>
    <p:sldLayoutId id="2147492224" r:id="rId13"/>
    <p:sldLayoutId id="2147492225" r:id="rId14"/>
    <p:sldLayoutId id="2147492226" r:id="rId15"/>
    <p:sldLayoutId id="2147492227" r:id="rId16"/>
    <p:sldLayoutId id="2147492228" r:id="rId17"/>
    <p:sldLayoutId id="2147492229" r:id="rId18"/>
    <p:sldLayoutId id="2147492230" r:id="rId19"/>
    <p:sldLayoutId id="2147492231" r:id="rId20"/>
    <p:sldLayoutId id="2147492232" r:id="rId21"/>
    <p:sldLayoutId id="2147492233" r:id="rId22"/>
    <p:sldLayoutId id="2147492234" r:id="rId23"/>
    <p:sldLayoutId id="2147492235" r:id="rId24"/>
    <p:sldLayoutId id="2147492236" r:id="rId25"/>
    <p:sldLayoutId id="2147492237" r:id="rId26"/>
    <p:sldLayoutId id="2147492238" r:id="rId27"/>
    <p:sldLayoutId id="2147492239" r:id="rId28"/>
    <p:sldLayoutId id="2147492240" r:id="rId29"/>
    <p:sldLayoutId id="2147492241" r:id="rId30"/>
    <p:sldLayoutId id="2147492242" r:id="rId31"/>
    <p:sldLayoutId id="2147492243" r:id="rId32"/>
    <p:sldLayoutId id="2147492244" r:id="rId33"/>
    <p:sldLayoutId id="2147492245" r:id="rId34"/>
    <p:sldLayoutId id="2147492246" r:id="rId35"/>
    <p:sldLayoutId id="2147492247" r:id="rId36"/>
    <p:sldLayoutId id="2147492248" r:id="rId37"/>
    <p:sldLayoutId id="2147492249" r:id="rId38"/>
    <p:sldLayoutId id="2147492250" r:id="rId39"/>
    <p:sldLayoutId id="2147492251" r:id="rId40"/>
    <p:sldLayoutId id="2147492252" r:id="rId41"/>
    <p:sldLayoutId id="2147492253" r:id="rId42"/>
    <p:sldLayoutId id="2147492254" r:id="rId43"/>
    <p:sldLayoutId id="2147492255" r:id="rId44"/>
    <p:sldLayoutId id="2147492256" r:id="rId45"/>
    <p:sldLayoutId id="2147492607" r:id="rId46"/>
    <p:sldLayoutId id="2147492608" r:id="rId47"/>
  </p:sldLayoutIdLst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algn="l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Clr>
          <a:schemeClr val="tx2"/>
        </a:buClr>
        <a:buFont typeface="Symbol" panose="05050102010706020507" pitchFamily="18" charset="2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174625" indent="-174625" algn="l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84150" algn="l" rtl="0" eaLnBrk="0" fontAlgn="base" hangingPunct="0">
        <a:lnSpc>
          <a:spcPct val="110000"/>
        </a:lnSpc>
        <a:spcBef>
          <a:spcPts val="3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0225" indent="-1714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38163" indent="-80963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7" descr="Une image contenant alimentation&#10;&#10;Description générée automatiquement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50" y="5907088"/>
            <a:ext cx="210026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3175" y="6229350"/>
            <a:ext cx="1800225" cy="288925"/>
          </a:xfrm>
          <a:prstGeom prst="rect">
            <a:avLst/>
          </a:prstGeom>
        </p:spPr>
        <p:txBody>
          <a:bodyPr vert="horz" lIns="91440" tIns="45720" rIns="0" bIns="4572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41DBF890-7E8F-43B7-9DC2-502FD9CFF8B7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6229350"/>
            <a:ext cx="720725" cy="28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4399423-1DBE-42B6-9774-A595B98F564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2" name="Espace réservé du titre 11">
            <a:extLst>
              <a:ext uri="{FF2B5EF4-FFF2-40B4-BE49-F238E27FC236}">
                <a16:creationId xmlns:a16="http://schemas.microsoft.com/office/drawing/2014/main" id="{55144D2C-A2A5-B94C-B384-9177ADFC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495300"/>
            <a:ext cx="11196638" cy="1114425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txBody>
          <a:bodyPr vert="horz" lIns="864000" tIns="72000" rIns="72000" bIns="72000" rtlCol="0" anchor="ctr">
            <a:normAutofit/>
          </a:bodyPr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3078" name="Espace réservé du texte 1"/>
          <p:cNvSpPr>
            <a:spLocks noGrp="1"/>
          </p:cNvSpPr>
          <p:nvPr>
            <p:ph type="body" idx="1"/>
          </p:nvPr>
        </p:nvSpPr>
        <p:spPr bwMode="auto">
          <a:xfrm>
            <a:off x="1273175" y="2087563"/>
            <a:ext cx="10421938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3"/>
            <a:endParaRPr lang="fr-FR" altLang="fr-FR" smtClean="0"/>
          </a:p>
          <a:p>
            <a:pPr lvl="4"/>
            <a:endParaRPr lang="fr-FR" altLang="fr-FR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59" r:id="rId1"/>
    <p:sldLayoutId id="2147492260" r:id="rId2"/>
    <p:sldLayoutId id="2147492261" r:id="rId3"/>
    <p:sldLayoutId id="2147492262" r:id="rId4"/>
    <p:sldLayoutId id="2147492263" r:id="rId5"/>
    <p:sldLayoutId id="2147492264" r:id="rId6"/>
    <p:sldLayoutId id="2147492265" r:id="rId7"/>
    <p:sldLayoutId id="2147492266" r:id="rId8"/>
    <p:sldLayoutId id="2147492267" r:id="rId9"/>
    <p:sldLayoutId id="2147492268" r:id="rId10"/>
    <p:sldLayoutId id="2147492269" r:id="rId11"/>
    <p:sldLayoutId id="2147492270" r:id="rId12"/>
    <p:sldLayoutId id="2147492271" r:id="rId13"/>
    <p:sldLayoutId id="2147492272" r:id="rId14"/>
    <p:sldLayoutId id="2147492273" r:id="rId15"/>
    <p:sldLayoutId id="2147492274" r:id="rId16"/>
    <p:sldLayoutId id="2147492275" r:id="rId17"/>
    <p:sldLayoutId id="2147492276" r:id="rId18"/>
    <p:sldLayoutId id="2147492277" r:id="rId19"/>
    <p:sldLayoutId id="2147492278" r:id="rId20"/>
    <p:sldLayoutId id="2147492279" r:id="rId21"/>
    <p:sldLayoutId id="2147492280" r:id="rId22"/>
    <p:sldLayoutId id="2147492281" r:id="rId23"/>
    <p:sldLayoutId id="2147492282" r:id="rId24"/>
    <p:sldLayoutId id="2147492283" r:id="rId25"/>
    <p:sldLayoutId id="2147492284" r:id="rId26"/>
    <p:sldLayoutId id="2147492285" r:id="rId27"/>
    <p:sldLayoutId id="2147492286" r:id="rId28"/>
    <p:sldLayoutId id="2147492287" r:id="rId29"/>
    <p:sldLayoutId id="2147492288" r:id="rId30"/>
    <p:sldLayoutId id="2147492289" r:id="rId31"/>
    <p:sldLayoutId id="2147492290" r:id="rId32"/>
    <p:sldLayoutId id="2147492291" r:id="rId33"/>
    <p:sldLayoutId id="2147492292" r:id="rId34"/>
    <p:sldLayoutId id="2147492293" r:id="rId35"/>
    <p:sldLayoutId id="2147492294" r:id="rId36"/>
  </p:sldLayoutIdLst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algn="l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Clr>
          <a:schemeClr val="tx2"/>
        </a:buClr>
        <a:buFont typeface="Symbol" panose="05050102010706020507" pitchFamily="18" charset="2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174625" indent="-174625" algn="l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84150" algn="l" rtl="0" eaLnBrk="0" fontAlgn="base" hangingPunct="0">
        <a:lnSpc>
          <a:spcPct val="110000"/>
        </a:lnSpc>
        <a:spcBef>
          <a:spcPts val="3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0225" indent="-1714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38163" indent="-80963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 7" descr="Une image contenant alimentation&#10;&#10;Description générée automatiquement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50" y="5907088"/>
            <a:ext cx="210026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3175" y="6229350"/>
            <a:ext cx="1800225" cy="288925"/>
          </a:xfrm>
          <a:prstGeom prst="rect">
            <a:avLst/>
          </a:prstGeom>
        </p:spPr>
        <p:txBody>
          <a:bodyPr vert="horz" lIns="91440" tIns="45720" rIns="0" bIns="4572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479E219-3E36-4550-8BC8-4DE99262F1B4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6229350"/>
            <a:ext cx="720725" cy="28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DE71AC6-5A12-4428-96B0-43E6246505E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2" name="Espace réservé du titre 11">
            <a:extLst>
              <a:ext uri="{FF2B5EF4-FFF2-40B4-BE49-F238E27FC236}">
                <a16:creationId xmlns:a16="http://schemas.microsoft.com/office/drawing/2014/main" id="{55144D2C-A2A5-B94C-B384-9177ADFC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495300"/>
            <a:ext cx="11196638" cy="1114425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txBody>
          <a:bodyPr vert="horz" lIns="864000" tIns="72000" rIns="72000" bIns="72000" rtlCol="0" anchor="ctr">
            <a:normAutofit/>
          </a:bodyPr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4102" name="Espace réservé du texte 1"/>
          <p:cNvSpPr>
            <a:spLocks noGrp="1"/>
          </p:cNvSpPr>
          <p:nvPr>
            <p:ph type="body" idx="1"/>
          </p:nvPr>
        </p:nvSpPr>
        <p:spPr bwMode="auto">
          <a:xfrm>
            <a:off x="1273175" y="2087563"/>
            <a:ext cx="10421938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3"/>
            <a:endParaRPr lang="fr-FR" altLang="fr-FR" smtClean="0"/>
          </a:p>
          <a:p>
            <a:pPr lvl="4"/>
            <a:endParaRPr lang="fr-FR" altLang="fr-FR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95" r:id="rId1"/>
    <p:sldLayoutId id="2147492296" r:id="rId2"/>
    <p:sldLayoutId id="2147492297" r:id="rId3"/>
    <p:sldLayoutId id="2147492298" r:id="rId4"/>
    <p:sldLayoutId id="2147492299" r:id="rId5"/>
    <p:sldLayoutId id="2147492300" r:id="rId6"/>
    <p:sldLayoutId id="2147492301" r:id="rId7"/>
    <p:sldLayoutId id="2147492302" r:id="rId8"/>
    <p:sldLayoutId id="2147492303" r:id="rId9"/>
    <p:sldLayoutId id="2147492304" r:id="rId10"/>
    <p:sldLayoutId id="2147492305" r:id="rId11"/>
    <p:sldLayoutId id="2147492306" r:id="rId12"/>
    <p:sldLayoutId id="2147492307" r:id="rId13"/>
    <p:sldLayoutId id="2147492308" r:id="rId14"/>
    <p:sldLayoutId id="2147492309" r:id="rId15"/>
    <p:sldLayoutId id="2147492310" r:id="rId16"/>
    <p:sldLayoutId id="2147492311" r:id="rId17"/>
    <p:sldLayoutId id="2147492312" r:id="rId18"/>
    <p:sldLayoutId id="2147492313" r:id="rId19"/>
    <p:sldLayoutId id="2147492314" r:id="rId20"/>
    <p:sldLayoutId id="2147492315" r:id="rId21"/>
    <p:sldLayoutId id="2147492316" r:id="rId22"/>
    <p:sldLayoutId id="2147492317" r:id="rId23"/>
    <p:sldLayoutId id="2147492318" r:id="rId24"/>
    <p:sldLayoutId id="2147492319" r:id="rId25"/>
    <p:sldLayoutId id="2147492320" r:id="rId26"/>
    <p:sldLayoutId id="2147492321" r:id="rId27"/>
    <p:sldLayoutId id="2147492322" r:id="rId28"/>
    <p:sldLayoutId id="2147492323" r:id="rId29"/>
    <p:sldLayoutId id="2147492324" r:id="rId30"/>
    <p:sldLayoutId id="2147492325" r:id="rId31"/>
    <p:sldLayoutId id="2147492326" r:id="rId32"/>
    <p:sldLayoutId id="2147492327" r:id="rId33"/>
    <p:sldLayoutId id="2147492328" r:id="rId34"/>
    <p:sldLayoutId id="2147492329" r:id="rId35"/>
    <p:sldLayoutId id="2147492330" r:id="rId36"/>
    <p:sldLayoutId id="2147492331" r:id="rId37"/>
    <p:sldLayoutId id="2147492332" r:id="rId38"/>
    <p:sldLayoutId id="2147492333" r:id="rId39"/>
    <p:sldLayoutId id="2147492334" r:id="rId40"/>
    <p:sldLayoutId id="2147492335" r:id="rId41"/>
    <p:sldLayoutId id="2147492336" r:id="rId42"/>
    <p:sldLayoutId id="2147492337" r:id="rId43"/>
    <p:sldLayoutId id="2147492338" r:id="rId44"/>
    <p:sldLayoutId id="2147492339" r:id="rId45"/>
    <p:sldLayoutId id="2147492340" r:id="rId46"/>
  </p:sldLayoutIdLst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algn="l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Clr>
          <a:schemeClr val="tx2"/>
        </a:buClr>
        <a:buFont typeface="Symbol" panose="05050102010706020507" pitchFamily="18" charset="2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174625" indent="-174625" algn="l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84150" algn="l" rtl="0" eaLnBrk="0" fontAlgn="base" hangingPunct="0">
        <a:lnSpc>
          <a:spcPct val="110000"/>
        </a:lnSpc>
        <a:spcBef>
          <a:spcPts val="3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0225" indent="-1714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38163" indent="-80963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7" descr="Une image contenant alimentation&#10;&#10;Description générée automatiquement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50" y="5907088"/>
            <a:ext cx="210026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3175" y="6229350"/>
            <a:ext cx="1800225" cy="288925"/>
          </a:xfrm>
          <a:prstGeom prst="rect">
            <a:avLst/>
          </a:prstGeom>
        </p:spPr>
        <p:txBody>
          <a:bodyPr vert="horz" lIns="91440" tIns="45720" rIns="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0C274C1-35E6-4A55-B25C-432A21F40DBB}" type="datetime1">
              <a:rPr lang="fr-FR"/>
              <a:pPr>
                <a:defRPr/>
              </a:pPr>
              <a:t>17/04/2026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6229350"/>
            <a:ext cx="720725" cy="28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EB193E6-7832-4FFC-8752-DCB26EC3D71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2" name="Espace réservé du titre 11">
            <a:extLst>
              <a:ext uri="{FF2B5EF4-FFF2-40B4-BE49-F238E27FC236}">
                <a16:creationId xmlns:a16="http://schemas.microsoft.com/office/drawing/2014/main" id="{55144D2C-A2A5-B94C-B384-9177ADFC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495300"/>
            <a:ext cx="11196638" cy="1114425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txBody>
          <a:bodyPr vert="horz" lIns="864000" tIns="72000" rIns="72000" bIns="72000" rtlCol="0" anchor="ctr">
            <a:normAutofit/>
          </a:bodyPr>
          <a:lstStyle/>
          <a:p>
            <a:r>
              <a:rPr lang="fr-FR"/>
              <a:t>Cliquez pour ajouter un titre</a:t>
            </a:r>
          </a:p>
        </p:txBody>
      </p:sp>
      <p:sp>
        <p:nvSpPr>
          <p:cNvPr id="6150" name="Espace réservé du texte 1"/>
          <p:cNvSpPr>
            <a:spLocks noGrp="1"/>
          </p:cNvSpPr>
          <p:nvPr>
            <p:ph type="body" idx="1"/>
          </p:nvPr>
        </p:nvSpPr>
        <p:spPr bwMode="auto">
          <a:xfrm>
            <a:off x="1273175" y="2087563"/>
            <a:ext cx="10421938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3"/>
            <a:endParaRPr lang="fr-FR" altLang="fr-FR" smtClean="0"/>
          </a:p>
          <a:p>
            <a:pPr lvl="4"/>
            <a:endParaRPr lang="fr-FR" altLang="fr-FR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344" r:id="rId1"/>
    <p:sldLayoutId id="2147492345" r:id="rId2"/>
    <p:sldLayoutId id="2147492346" r:id="rId3"/>
    <p:sldLayoutId id="2147492347" r:id="rId4"/>
    <p:sldLayoutId id="2147492348" r:id="rId5"/>
    <p:sldLayoutId id="2147492349" r:id="rId6"/>
    <p:sldLayoutId id="2147492350" r:id="rId7"/>
    <p:sldLayoutId id="2147492351" r:id="rId8"/>
    <p:sldLayoutId id="2147492352" r:id="rId9"/>
    <p:sldLayoutId id="2147492353" r:id="rId10"/>
    <p:sldLayoutId id="2147492354" r:id="rId11"/>
    <p:sldLayoutId id="2147492355" r:id="rId12"/>
    <p:sldLayoutId id="2147492356" r:id="rId13"/>
    <p:sldLayoutId id="2147492357" r:id="rId14"/>
    <p:sldLayoutId id="2147492358" r:id="rId15"/>
    <p:sldLayoutId id="2147492359" r:id="rId16"/>
    <p:sldLayoutId id="2147492360" r:id="rId17"/>
    <p:sldLayoutId id="2147492361" r:id="rId18"/>
    <p:sldLayoutId id="2147492362" r:id="rId19"/>
    <p:sldLayoutId id="2147492363" r:id="rId20"/>
    <p:sldLayoutId id="2147492364" r:id="rId21"/>
    <p:sldLayoutId id="2147492365" r:id="rId22"/>
    <p:sldLayoutId id="2147492366" r:id="rId23"/>
    <p:sldLayoutId id="2147492367" r:id="rId24"/>
    <p:sldLayoutId id="2147492368" r:id="rId25"/>
    <p:sldLayoutId id="2147492369" r:id="rId26"/>
    <p:sldLayoutId id="2147492370" r:id="rId27"/>
    <p:sldLayoutId id="2147492371" r:id="rId28"/>
    <p:sldLayoutId id="2147492372" r:id="rId29"/>
    <p:sldLayoutId id="2147492373" r:id="rId30"/>
    <p:sldLayoutId id="2147492374" r:id="rId31"/>
    <p:sldLayoutId id="2147492375" r:id="rId32"/>
    <p:sldLayoutId id="2147492376" r:id="rId33"/>
    <p:sldLayoutId id="2147492377" r:id="rId34"/>
    <p:sldLayoutId id="2147492378" r:id="rId35"/>
    <p:sldLayoutId id="2147492379" r:id="rId36"/>
    <p:sldLayoutId id="2147492380" r:id="rId37"/>
  </p:sldLayoutIdLst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algn="l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Clr>
          <a:schemeClr val="tx2"/>
        </a:buClr>
        <a:buFont typeface="Symbol" panose="05050102010706020507" pitchFamily="18" charset="2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174625" indent="-174625" algn="l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84150" algn="l" rtl="0" eaLnBrk="0" fontAlgn="base" hangingPunct="0">
        <a:lnSpc>
          <a:spcPct val="110000"/>
        </a:lnSpc>
        <a:spcBef>
          <a:spcPts val="3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0225" indent="-1714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38163" indent="-80963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7" descr="Une image contenant alimentation&#10;&#10;Description générée automatiquement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50" y="5907088"/>
            <a:ext cx="210026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3175" y="6229350"/>
            <a:ext cx="1800225" cy="288925"/>
          </a:xfrm>
          <a:prstGeom prst="rect">
            <a:avLst/>
          </a:prstGeom>
        </p:spPr>
        <p:txBody>
          <a:bodyPr vert="horz" lIns="91440" tIns="45720" rIns="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D00D770-2484-4B54-B8ED-BC339FC02A46}" type="datetime1">
              <a:rPr lang="fr-FR"/>
              <a:pPr>
                <a:defRPr/>
              </a:pPr>
              <a:t>17/04/2026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6229350"/>
            <a:ext cx="720725" cy="28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B9247EF-1FC6-49C2-8688-B0E03C4C4B4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2" name="Espace réservé du titre 11">
            <a:extLst>
              <a:ext uri="{FF2B5EF4-FFF2-40B4-BE49-F238E27FC236}">
                <a16:creationId xmlns:a16="http://schemas.microsoft.com/office/drawing/2014/main" id="{55144D2C-A2A5-B94C-B384-9177ADFC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495300"/>
            <a:ext cx="11196638" cy="1114425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txBody>
          <a:bodyPr vert="horz" lIns="864000" tIns="72000" rIns="72000" bIns="72000" rtlCol="0" anchor="ctr">
            <a:normAutofit/>
          </a:bodyPr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7174" name="Espace réservé du texte 1"/>
          <p:cNvSpPr>
            <a:spLocks noGrp="1"/>
          </p:cNvSpPr>
          <p:nvPr>
            <p:ph type="body" idx="1"/>
          </p:nvPr>
        </p:nvSpPr>
        <p:spPr bwMode="auto">
          <a:xfrm>
            <a:off x="1273175" y="2087563"/>
            <a:ext cx="10421938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3"/>
            <a:endParaRPr lang="fr-FR" altLang="fr-FR" smtClean="0"/>
          </a:p>
          <a:p>
            <a:pPr lvl="4"/>
            <a:endParaRPr lang="fr-FR" altLang="fr-FR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381" r:id="rId1"/>
    <p:sldLayoutId id="2147492382" r:id="rId2"/>
    <p:sldLayoutId id="2147492383" r:id="rId3"/>
    <p:sldLayoutId id="2147492384" r:id="rId4"/>
    <p:sldLayoutId id="2147492385" r:id="rId5"/>
    <p:sldLayoutId id="2147492386" r:id="rId6"/>
    <p:sldLayoutId id="2147492387" r:id="rId7"/>
    <p:sldLayoutId id="2147492388" r:id="rId8"/>
    <p:sldLayoutId id="2147492389" r:id="rId9"/>
    <p:sldLayoutId id="2147492390" r:id="rId10"/>
    <p:sldLayoutId id="2147492391" r:id="rId11"/>
    <p:sldLayoutId id="2147492392" r:id="rId12"/>
    <p:sldLayoutId id="2147492393" r:id="rId13"/>
    <p:sldLayoutId id="2147492394" r:id="rId14"/>
    <p:sldLayoutId id="2147492395" r:id="rId15"/>
    <p:sldLayoutId id="2147492396" r:id="rId16"/>
    <p:sldLayoutId id="2147492397" r:id="rId17"/>
    <p:sldLayoutId id="2147492398" r:id="rId18"/>
    <p:sldLayoutId id="2147492399" r:id="rId19"/>
    <p:sldLayoutId id="2147492400" r:id="rId20"/>
    <p:sldLayoutId id="2147492401" r:id="rId21"/>
    <p:sldLayoutId id="2147492402" r:id="rId22"/>
    <p:sldLayoutId id="2147492403" r:id="rId23"/>
    <p:sldLayoutId id="2147492404" r:id="rId24"/>
    <p:sldLayoutId id="2147492405" r:id="rId25"/>
    <p:sldLayoutId id="2147492406" r:id="rId26"/>
    <p:sldLayoutId id="2147492407" r:id="rId27"/>
    <p:sldLayoutId id="2147492408" r:id="rId28"/>
    <p:sldLayoutId id="2147492409" r:id="rId29"/>
    <p:sldLayoutId id="2147492410" r:id="rId30"/>
    <p:sldLayoutId id="2147492411" r:id="rId31"/>
    <p:sldLayoutId id="2147492412" r:id="rId32"/>
    <p:sldLayoutId id="2147492413" r:id="rId33"/>
    <p:sldLayoutId id="2147492414" r:id="rId34"/>
    <p:sldLayoutId id="2147492415" r:id="rId35"/>
    <p:sldLayoutId id="2147492416" r:id="rId36"/>
    <p:sldLayoutId id="2147492417" r:id="rId37"/>
    <p:sldLayoutId id="2147492418" r:id="rId38"/>
    <p:sldLayoutId id="2147492419" r:id="rId39"/>
    <p:sldLayoutId id="2147492420" r:id="rId40"/>
    <p:sldLayoutId id="2147492421" r:id="rId41"/>
    <p:sldLayoutId id="2147492422" r:id="rId42"/>
  </p:sldLayoutIdLst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algn="l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Clr>
          <a:schemeClr val="tx2"/>
        </a:buClr>
        <a:buFont typeface="Symbol" panose="05050102010706020507" pitchFamily="18" charset="2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174625" indent="-174625" algn="l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84150" algn="l" rtl="0" eaLnBrk="0" fontAlgn="base" hangingPunct="0">
        <a:lnSpc>
          <a:spcPct val="110000"/>
        </a:lnSpc>
        <a:spcBef>
          <a:spcPts val="3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0225" indent="-1714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38163" indent="-80963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3095" y="6229647"/>
            <a:ext cx="1800000" cy="288000"/>
          </a:xfrm>
          <a:prstGeom prst="rect">
            <a:avLst/>
          </a:prstGeom>
        </p:spPr>
        <p:txBody>
          <a:bodyPr vert="horz" lIns="91440" tIns="45720" rIns="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860558D-47B3-CE46-BCFD-EEB8EC94E2E9}" type="datetime1">
              <a:rPr lang="fr-FR" smtClean="0"/>
              <a:t>17/04/2026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469" y="6229647"/>
            <a:ext cx="720000" cy="28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titre 11">
            <a:extLst>
              <a:ext uri="{FF2B5EF4-FFF2-40B4-BE49-F238E27FC236}">
                <a16:creationId xmlns:a16="http://schemas.microsoft.com/office/drawing/2014/main" id="{55144D2C-A2A5-B94C-B384-9177ADFC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660" y="494778"/>
            <a:ext cx="11196000" cy="1114817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txBody>
          <a:bodyPr vert="horz" lIns="864000" tIns="72000" rIns="72000" bIns="72000" rtlCol="0" anchor="ctr">
            <a:normAutofit/>
          </a:bodyPr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D6D73F9-492D-4585-A4AD-255F5B73B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3095" y="2087731"/>
            <a:ext cx="10421565" cy="3780000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3"/>
            <a:endParaRPr lang="fr-FR" dirty="0"/>
          </a:p>
          <a:p>
            <a:pPr lvl="4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573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465" r:id="rId1"/>
    <p:sldLayoutId id="2147492466" r:id="rId2"/>
    <p:sldLayoutId id="2147492467" r:id="rId3"/>
    <p:sldLayoutId id="2147492468" r:id="rId4"/>
    <p:sldLayoutId id="2147492469" r:id="rId5"/>
    <p:sldLayoutId id="2147492470" r:id="rId6"/>
    <p:sldLayoutId id="2147492471" r:id="rId7"/>
    <p:sldLayoutId id="2147492472" r:id="rId8"/>
    <p:sldLayoutId id="2147492473" r:id="rId9"/>
    <p:sldLayoutId id="2147492474" r:id="rId10"/>
    <p:sldLayoutId id="2147492475" r:id="rId11"/>
    <p:sldLayoutId id="2147492476" r:id="rId12"/>
    <p:sldLayoutId id="2147492477" r:id="rId13"/>
    <p:sldLayoutId id="2147492478" r:id="rId14"/>
    <p:sldLayoutId id="2147492479" r:id="rId15"/>
    <p:sldLayoutId id="2147492480" r:id="rId16"/>
    <p:sldLayoutId id="2147492481" r:id="rId17"/>
    <p:sldLayoutId id="2147492482" r:id="rId18"/>
    <p:sldLayoutId id="2147492483" r:id="rId19"/>
    <p:sldLayoutId id="2147492484" r:id="rId20"/>
    <p:sldLayoutId id="2147492485" r:id="rId21"/>
    <p:sldLayoutId id="2147492486" r:id="rId22"/>
    <p:sldLayoutId id="2147492487" r:id="rId23"/>
    <p:sldLayoutId id="2147492488" r:id="rId24"/>
    <p:sldLayoutId id="2147492489" r:id="rId25"/>
    <p:sldLayoutId id="2147492490" r:id="rId26"/>
    <p:sldLayoutId id="2147492491" r:id="rId27"/>
    <p:sldLayoutId id="2147492492" r:id="rId28"/>
    <p:sldLayoutId id="2147492493" r:id="rId29"/>
    <p:sldLayoutId id="2147492494" r:id="rId30"/>
    <p:sldLayoutId id="2147492495" r:id="rId31"/>
    <p:sldLayoutId id="2147492496" r:id="rId32"/>
    <p:sldLayoutId id="2147492497" r:id="rId33"/>
    <p:sldLayoutId id="2147492498" r:id="rId34"/>
    <p:sldLayoutId id="2147492499" r:id="rId35"/>
    <p:sldLayoutId id="2147492500" r:id="rId36"/>
    <p:sldLayoutId id="2147492501" r:id="rId37"/>
    <p:sldLayoutId id="2147492502" r:id="rId38"/>
    <p:sldLayoutId id="2147492503" r:id="rId39"/>
    <p:sldLayoutId id="2147492504" r:id="rId40"/>
    <p:sldLayoutId id="2147492505" r:id="rId41"/>
    <p:sldLayoutId id="2147492506" r:id="rId42"/>
    <p:sldLayoutId id="2147492507" r:id="rId43"/>
    <p:sldLayoutId id="2147492508" r:id="rId44"/>
    <p:sldLayoutId id="2147492509" r:id="rId45"/>
    <p:sldLayoutId id="2147492510" r:id="rId46"/>
    <p:sldLayoutId id="2147492511" r:id="rId47"/>
    <p:sldLayoutId id="2147492512" r:id="rId48"/>
    <p:sldLayoutId id="2147492513" r:id="rId49"/>
    <p:sldLayoutId id="2147492514" r:id="rId50"/>
    <p:sldLayoutId id="2147492515" r:id="rId51"/>
    <p:sldLayoutId id="2147492516" r:id="rId52"/>
    <p:sldLayoutId id="2147492517" r:id="rId53"/>
    <p:sldLayoutId id="2147492518" r:id="rId54"/>
    <p:sldLayoutId id="2147492519" r:id="rId55"/>
    <p:sldLayoutId id="2147492520" r:id="rId56"/>
    <p:sldLayoutId id="2147492521" r:id="rId57"/>
    <p:sldLayoutId id="2147492522" r:id="rId58"/>
    <p:sldLayoutId id="2147492523" r:id="rId59"/>
    <p:sldLayoutId id="2147492524" r:id="rId60"/>
    <p:sldLayoutId id="2147492525" r:id="rId61"/>
    <p:sldLayoutId id="2147492526" r:id="rId62"/>
    <p:sldLayoutId id="2147492527" r:id="rId63"/>
    <p:sldLayoutId id="2147492528" r:id="rId64"/>
    <p:sldLayoutId id="2147492529" r:id="rId65"/>
    <p:sldLayoutId id="2147492530" r:id="rId66"/>
    <p:sldLayoutId id="2147492531" r:id="rId67"/>
    <p:sldLayoutId id="2147492532" r:id="rId68"/>
    <p:sldLayoutId id="2147492533" r:id="rId69"/>
    <p:sldLayoutId id="2147492534" r:id="rId70"/>
    <p:sldLayoutId id="2147492535" r:id="rId71"/>
    <p:sldLayoutId id="2147492536" r:id="rId72"/>
    <p:sldLayoutId id="2147492537" r:id="rId73"/>
    <p:sldLayoutId id="2147492538" r:id="rId74"/>
    <p:sldLayoutId id="2147492539" r:id="rId75"/>
    <p:sldLayoutId id="2147492540" r:id="rId76"/>
    <p:sldLayoutId id="2147492541" r:id="rId77"/>
    <p:sldLayoutId id="2147492542" r:id="rId78"/>
    <p:sldLayoutId id="2147492543" r:id="rId79"/>
    <p:sldLayoutId id="2147492544" r:id="rId80"/>
    <p:sldLayoutId id="2147492545" r:id="rId81"/>
    <p:sldLayoutId id="2147492546" r:id="rId82"/>
    <p:sldLayoutId id="2147492547" r:id="rId83"/>
    <p:sldLayoutId id="2147492548" r:id="rId84"/>
    <p:sldLayoutId id="2147492549" r:id="rId85"/>
    <p:sldLayoutId id="2147492550" r:id="rId86"/>
    <p:sldLayoutId id="2147492551" r:id="rId87"/>
    <p:sldLayoutId id="2147492552" r:id="rId88"/>
    <p:sldLayoutId id="2147492553" r:id="rId89"/>
    <p:sldLayoutId id="2147492554" r:id="rId9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tx2"/>
        </a:buClr>
        <a:buFont typeface="Symbol" panose="05050102010706020507" pitchFamily="18" charset="2"/>
        <a:buNone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174625" indent="-174625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b="1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84150" algn="l" defTabSz="9144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-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30225" indent="-17145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538163" indent="-80963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"/>
          <p:cNvSpPr txBox="1">
            <a:spLocks/>
          </p:cNvSpPr>
          <p:nvPr/>
        </p:nvSpPr>
        <p:spPr>
          <a:xfrm>
            <a:off x="11575915" y="6400799"/>
            <a:ext cx="616085" cy="457201"/>
          </a:xfrm>
          <a:prstGeom prst="rect">
            <a:avLst/>
          </a:prstGeom>
        </p:spPr>
        <p:txBody>
          <a:bodyPr anchor="ctr" anchorCtr="1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B5C742-7223-4F06-A8F9-BF4AE3F3F34E}" type="slidenum">
              <a:rPr lang="fr-FR" smtClean="0">
                <a:solidFill>
                  <a:schemeClr val="tx1"/>
                </a:solidFill>
              </a:rPr>
              <a:pPr/>
              <a:t>‹N°›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06" y="185057"/>
            <a:ext cx="812818" cy="24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0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578" r:id="rId1"/>
    <p:sldLayoutId id="2147492579" r:id="rId2"/>
    <p:sldLayoutId id="2147492580" r:id="rId3"/>
    <p:sldLayoutId id="2147492581" r:id="rId4"/>
    <p:sldLayoutId id="2147492582" r:id="rId5"/>
    <p:sldLayoutId id="2147492583" r:id="rId6"/>
    <p:sldLayoutId id="2147492584" r:id="rId7"/>
    <p:sldLayoutId id="2147492585" r:id="rId8"/>
    <p:sldLayoutId id="2147492586" r:id="rId9"/>
    <p:sldLayoutId id="2147492587" r:id="rId10"/>
    <p:sldLayoutId id="2147492588" r:id="rId11"/>
    <p:sldLayoutId id="2147492589" r:id="rId12"/>
    <p:sldLayoutId id="2147492590" r:id="rId13"/>
    <p:sldLayoutId id="2147492591" r:id="rId14"/>
    <p:sldLayoutId id="2147492592" r:id="rId15"/>
    <p:sldLayoutId id="2147492593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alimentation&#10;&#10;Description générée automatiquement"/>
          <p:cNvPicPr>
            <a:picLocks noChangeAspect="1"/>
          </p:cNvPicPr>
          <p:nvPr/>
        </p:nvPicPr>
        <p:blipFill>
          <a:blip r:embed="rId39"/>
          <a:stretch/>
        </p:blipFill>
        <p:spPr bwMode="auto">
          <a:xfrm>
            <a:off x="9595390" y="5907628"/>
            <a:ext cx="2099671" cy="961074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1273095" y="6229647"/>
            <a:ext cx="1800000" cy="288000"/>
          </a:xfrm>
          <a:prstGeom prst="rect">
            <a:avLst/>
          </a:prstGeom>
        </p:spPr>
        <p:txBody>
          <a:bodyPr vert="horz" lIns="91440" tIns="45720" rIns="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>
              <a:solidFill>
                <a:srgbClr val="0C419A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395469" y="6229647"/>
            <a:ext cx="720000" cy="28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75A587B-5814-4D9B-9598-FE9CB954CB01}" type="slidenum">
              <a:rPr lang="fr-FR">
                <a:solidFill>
                  <a:srgbClr val="0C419A"/>
                </a:solidFill>
              </a:rPr>
              <a:t>‹N°›</a:t>
            </a:fld>
            <a:endParaRPr lang="fr-FR">
              <a:solidFill>
                <a:srgbClr val="0C419A"/>
              </a:solidFill>
            </a:endParaRPr>
          </a:p>
        </p:txBody>
      </p:sp>
      <p:sp>
        <p:nvSpPr>
          <p:cNvPr id="12" name="Espace réservé du titre 11"/>
          <p:cNvSpPr>
            <a:spLocks noGrp="1"/>
          </p:cNvSpPr>
          <p:nvPr>
            <p:ph type="title"/>
          </p:nvPr>
        </p:nvSpPr>
        <p:spPr bwMode="auto">
          <a:xfrm>
            <a:off x="498660" y="494778"/>
            <a:ext cx="11196000" cy="1114817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txBody>
          <a:bodyPr vert="horz" lIns="864000" tIns="72000" rIns="72000" bIns="72000" rtlCol="0" anchor="ctr">
            <a:normAutofit/>
          </a:bodyPr>
          <a:lstStyle/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 bwMode="auto">
          <a:xfrm>
            <a:off x="1273095" y="2087731"/>
            <a:ext cx="10421565" cy="3780000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3">
              <a:defRPr/>
            </a:pPr>
            <a:endParaRPr lang="fr-FR"/>
          </a:p>
          <a:p>
            <a:pPr lvl="4">
              <a:defRPr/>
            </a:pPr>
            <a:endParaRPr lang="fr-FR"/>
          </a:p>
        </p:txBody>
      </p:sp>
      <p:pic>
        <p:nvPicPr>
          <p:cNvPr id="7" name="Image 12"/>
          <p:cNvPicPr>
            <a:picLocks noChangeAspect="1"/>
          </p:cNvPicPr>
          <p:nvPr userDrawn="1"/>
        </p:nvPicPr>
        <p:blipFill>
          <a:blip r:embed="rId40"/>
          <a:stretch/>
        </p:blipFill>
        <p:spPr bwMode="auto">
          <a:xfrm>
            <a:off x="8781735" y="5998111"/>
            <a:ext cx="866269" cy="780109"/>
          </a:xfrm>
          <a:prstGeom prst="rect">
            <a:avLst/>
          </a:prstGeom>
        </p:spPr>
      </p:pic>
      <p:pic>
        <p:nvPicPr>
          <p:cNvPr id="9" name="Image 13"/>
          <p:cNvPicPr>
            <a:picLocks noChangeAspect="1"/>
          </p:cNvPicPr>
          <p:nvPr userDrawn="1"/>
        </p:nvPicPr>
        <p:blipFill>
          <a:blip r:embed="rId41"/>
          <a:stretch/>
        </p:blipFill>
        <p:spPr bwMode="auto">
          <a:xfrm>
            <a:off x="7545400" y="5965607"/>
            <a:ext cx="1085756" cy="8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7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610" r:id="rId1"/>
    <p:sldLayoutId id="2147492611" r:id="rId2"/>
    <p:sldLayoutId id="2147492612" r:id="rId3"/>
    <p:sldLayoutId id="2147492613" r:id="rId4"/>
    <p:sldLayoutId id="2147492614" r:id="rId5"/>
    <p:sldLayoutId id="2147492615" r:id="rId6"/>
    <p:sldLayoutId id="2147492616" r:id="rId7"/>
    <p:sldLayoutId id="2147492617" r:id="rId8"/>
    <p:sldLayoutId id="2147492618" r:id="rId9"/>
    <p:sldLayoutId id="2147492619" r:id="rId10"/>
    <p:sldLayoutId id="2147492620" r:id="rId11"/>
    <p:sldLayoutId id="2147492621" r:id="rId12"/>
    <p:sldLayoutId id="2147492622" r:id="rId13"/>
    <p:sldLayoutId id="2147492623" r:id="rId14"/>
    <p:sldLayoutId id="2147492624" r:id="rId15"/>
    <p:sldLayoutId id="2147492625" r:id="rId16"/>
    <p:sldLayoutId id="2147492626" r:id="rId17"/>
    <p:sldLayoutId id="2147492627" r:id="rId18"/>
    <p:sldLayoutId id="2147492628" r:id="rId19"/>
    <p:sldLayoutId id="2147492629" r:id="rId20"/>
    <p:sldLayoutId id="2147492630" r:id="rId21"/>
    <p:sldLayoutId id="2147492631" r:id="rId22"/>
    <p:sldLayoutId id="2147492632" r:id="rId23"/>
    <p:sldLayoutId id="2147492633" r:id="rId24"/>
    <p:sldLayoutId id="2147492634" r:id="rId25"/>
    <p:sldLayoutId id="2147492635" r:id="rId26"/>
    <p:sldLayoutId id="2147492636" r:id="rId27"/>
    <p:sldLayoutId id="2147492637" r:id="rId28"/>
    <p:sldLayoutId id="2147492638" r:id="rId29"/>
    <p:sldLayoutId id="2147492639" r:id="rId30"/>
    <p:sldLayoutId id="2147492640" r:id="rId31"/>
    <p:sldLayoutId id="2147492641" r:id="rId32"/>
    <p:sldLayoutId id="2147492642" r:id="rId33"/>
    <p:sldLayoutId id="2147492643" r:id="rId34"/>
    <p:sldLayoutId id="2147492644" r:id="rId35"/>
    <p:sldLayoutId id="2147492645" r:id="rId36"/>
    <p:sldLayoutId id="2147492646" r:id="rId37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2200" b="1" cap="all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>
        <a:lnSpc>
          <a:spcPct val="110000"/>
        </a:lnSpc>
        <a:spcBef>
          <a:spcPts val="600"/>
        </a:spcBef>
        <a:spcAft>
          <a:spcPts val="0"/>
        </a:spcAft>
        <a:buClr>
          <a:schemeClr val="tx2"/>
        </a:buClr>
        <a:buFont typeface="Symbol"/>
        <a:buNone/>
        <a:defRPr sz="2000" b="0">
          <a:solidFill>
            <a:schemeClr val="tx2"/>
          </a:solidFill>
          <a:latin typeface="+mn-lt"/>
          <a:ea typeface="+mn-ea"/>
          <a:cs typeface="+mn-cs"/>
        </a:defRPr>
      </a:lvl1pPr>
      <a:lvl2pPr marL="174625" indent="-174625" algn="l" defTabSz="914400">
        <a:lnSpc>
          <a:spcPct val="110000"/>
        </a:lnSpc>
        <a:spcBef>
          <a:spcPts val="600"/>
        </a:spcBef>
        <a:spcAft>
          <a:spcPts val="0"/>
        </a:spcAft>
        <a:buClr>
          <a:schemeClr val="tx2"/>
        </a:buClr>
        <a:buSzPct val="120000"/>
        <a:buFont typeface="Arial"/>
        <a:buChar char="•"/>
        <a:defRPr sz="1600" b="1" i="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84150" algn="l" defTabSz="914400">
        <a:lnSpc>
          <a:spcPct val="110000"/>
        </a:lnSpc>
        <a:spcBef>
          <a:spcPts val="300"/>
        </a:spcBef>
        <a:spcAft>
          <a:spcPts val="0"/>
        </a:spcAft>
        <a:buClr>
          <a:schemeClr val="tx2"/>
        </a:buClr>
        <a:buFont typeface="Arial"/>
        <a:buChar char="-"/>
        <a:defRPr sz="1600" b="0">
          <a:solidFill>
            <a:schemeClr val="tx1"/>
          </a:solidFill>
          <a:latin typeface="+mn-lt"/>
          <a:ea typeface="+mn-ea"/>
          <a:cs typeface="+mn-cs"/>
        </a:defRPr>
      </a:lvl3pPr>
      <a:lvl4pPr marL="530225" indent="-171450" algn="l" defTabSz="914400">
        <a:lnSpc>
          <a:spcPct val="11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200" b="0">
          <a:solidFill>
            <a:schemeClr val="tx1"/>
          </a:solidFill>
          <a:latin typeface="+mn-lt"/>
          <a:ea typeface="+mn-ea"/>
          <a:cs typeface="+mn-cs"/>
        </a:defRPr>
      </a:lvl4pPr>
      <a:lvl5pPr marL="538163" indent="-80963" algn="l" defTabSz="914400">
        <a:lnSpc>
          <a:spcPct val="110000"/>
        </a:lnSpc>
        <a:spcBef>
          <a:spcPts val="0"/>
        </a:spcBef>
        <a:spcAft>
          <a:spcPts val="0"/>
        </a:spcAft>
        <a:buFont typeface="Arial"/>
        <a:buNone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39.png"/><Relationship Id="rId5" Type="http://schemas.openxmlformats.org/officeDocument/2006/relationships/image" Target="../media/image34.jpg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506801" y="2188868"/>
            <a:ext cx="11193074" cy="4157999"/>
          </a:xfrm>
        </p:spPr>
        <p:txBody>
          <a:bodyPr>
            <a:normAutofit/>
          </a:bodyPr>
          <a:lstStyle/>
          <a:p>
            <a:r>
              <a:rPr lang="fr-FR" sz="3600" dirty="0" smtClean="0"/>
              <a:t>Bouquet des services orthophonistes</a:t>
            </a:r>
            <a:endParaRPr lang="fr-FR" sz="36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725313" y="5772647"/>
            <a:ext cx="5724394" cy="461929"/>
          </a:xfrm>
        </p:spPr>
        <p:txBody>
          <a:bodyPr/>
          <a:lstStyle/>
          <a:p>
            <a:r>
              <a:rPr lang="fr-FR" dirty="0" smtClean="0"/>
              <a:t>Avril 2026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0" y="446847"/>
            <a:ext cx="3381375" cy="13525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389" y="5187898"/>
            <a:ext cx="2185485" cy="115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5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9297" y="197858"/>
            <a:ext cx="10964501" cy="642795"/>
          </a:xfrm>
          <a:solidFill>
            <a:srgbClr val="5B9BD5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smtClean="0"/>
              <a:t>ACCES a la consultation du </a:t>
            </a:r>
            <a:r>
              <a:rPr lang="fr-FR" dirty="0" err="1" smtClean="0"/>
              <a:t>dmp</a:t>
            </a:r>
            <a:endParaRPr lang="fr-FR" noProof="0" dirty="0"/>
          </a:p>
        </p:txBody>
      </p:sp>
      <p:sp>
        <p:nvSpPr>
          <p:cNvPr id="5" name="TextBox 21"/>
          <p:cNvSpPr txBox="1"/>
          <p:nvPr/>
        </p:nvSpPr>
        <p:spPr bwMode="auto">
          <a:xfrm>
            <a:off x="389296" y="1184302"/>
            <a:ext cx="109645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smtClean="0">
                <a:solidFill>
                  <a:srgbClr val="0C419A"/>
                </a:solidFill>
                <a:latin typeface="Arial"/>
                <a:cs typeface="Arial"/>
              </a:rPr>
              <a:t>Depuis amelipro, vous pouvez accéder à l’interface web de consultation du Dossier Médical Partagé de vos patients.</a:t>
            </a:r>
          </a:p>
          <a:p>
            <a:pPr marL="360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u="sng" dirty="0" smtClean="0">
                <a:solidFill>
                  <a:srgbClr val="0C419A"/>
                </a:solidFill>
                <a:latin typeface="Arial"/>
                <a:cs typeface="Arial"/>
              </a:rPr>
              <a:t>Pour cela, vous devez identifier préalablement un patient sur amelipro.</a:t>
            </a:r>
          </a:p>
          <a:p>
            <a:pPr marL="360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 smtClean="0">
                <a:solidFill>
                  <a:srgbClr val="0C419A"/>
                </a:solidFill>
                <a:latin typeface="Arial"/>
                <a:cs typeface="Arial"/>
              </a:rPr>
              <a:t>Dès lors, le lien amelipro vous redirige sur la page de consultation du site dmp.fr, sans avoir à vos ré authentifier ni à ré identifier votre patient. 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5084981" y="3036611"/>
            <a:ext cx="1133291" cy="2501295"/>
            <a:chOff x="5389496" y="2568418"/>
            <a:chExt cx="1625600" cy="4013200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54" t="37292" r="3166" b="4187"/>
            <a:stretch/>
          </p:blipFill>
          <p:spPr>
            <a:xfrm>
              <a:off x="5389496" y="2568418"/>
              <a:ext cx="1625600" cy="40132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6007261" y="2866898"/>
              <a:ext cx="393539" cy="698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0" name="Imag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948" y="2340943"/>
            <a:ext cx="5072312" cy="3645724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40" y="2340943"/>
            <a:ext cx="4230873" cy="3892633"/>
          </a:xfrm>
          <a:prstGeom prst="rect">
            <a:avLst/>
          </a:prstGeom>
        </p:spPr>
      </p:pic>
      <p:cxnSp>
        <p:nvCxnSpPr>
          <p:cNvPr id="34" name="Connecteur droit avec flèche 33"/>
          <p:cNvCxnSpPr>
            <a:stCxn id="32" idx="3"/>
            <a:endCxn id="19" idx="1"/>
          </p:cNvCxnSpPr>
          <p:nvPr/>
        </p:nvCxnSpPr>
        <p:spPr>
          <a:xfrm flipV="1">
            <a:off x="4494013" y="4287259"/>
            <a:ext cx="590968" cy="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>
            <a:stCxn id="19" idx="3"/>
          </p:cNvCxnSpPr>
          <p:nvPr/>
        </p:nvCxnSpPr>
        <p:spPr>
          <a:xfrm flipV="1">
            <a:off x="6218272" y="4287258"/>
            <a:ext cx="430676" cy="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08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3685" y="281833"/>
            <a:ext cx="10964501" cy="642795"/>
          </a:xfrm>
          <a:solidFill>
            <a:srgbClr val="5B9BD5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smtClean="0"/>
              <a:t>Modalités d’accès à amelipro</a:t>
            </a:r>
            <a:endParaRPr lang="fr-FR" noProof="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D3F363A-51D7-092E-3BF3-E1BAFAA95385}"/>
              </a:ext>
            </a:extLst>
          </p:cNvPr>
          <p:cNvGrpSpPr>
            <a:grpSpLocks noChangeAspect="1"/>
          </p:cNvGrpSpPr>
          <p:nvPr/>
        </p:nvGrpSpPr>
        <p:grpSpPr>
          <a:xfrm>
            <a:off x="389297" y="2135860"/>
            <a:ext cx="4715977" cy="3500651"/>
            <a:chOff x="581891" y="2094669"/>
            <a:chExt cx="4359268" cy="3235867"/>
          </a:xfrm>
        </p:grpSpPr>
        <p:sp>
          <p:nvSpPr>
            <p:cNvPr id="9" name="Google Shape;952;p66">
              <a:extLst>
                <a:ext uri="{FF2B5EF4-FFF2-40B4-BE49-F238E27FC236}">
                  <a16:creationId xmlns:a16="http://schemas.microsoft.com/office/drawing/2014/main" id="{12CB11A9-8FFB-470F-9BC2-A2893612E396}"/>
                </a:ext>
              </a:extLst>
            </p:cNvPr>
            <p:cNvSpPr/>
            <p:nvPr/>
          </p:nvSpPr>
          <p:spPr>
            <a:xfrm>
              <a:off x="581891" y="2094669"/>
              <a:ext cx="4359268" cy="3201282"/>
            </a:xfrm>
            <a:custGeom>
              <a:avLst/>
              <a:gdLst/>
              <a:ahLst/>
              <a:cxnLst/>
              <a:rect l="l" t="t" r="r" b="b"/>
              <a:pathLst>
                <a:path w="114897" h="84376" extrusionOk="0">
                  <a:moveTo>
                    <a:pt x="88995" y="0"/>
                  </a:moveTo>
                  <a:cubicBezTo>
                    <a:pt x="72338" y="0"/>
                    <a:pt x="59181" y="12217"/>
                    <a:pt x="42889" y="13858"/>
                  </a:cubicBezTo>
                  <a:cubicBezTo>
                    <a:pt x="36658" y="14496"/>
                    <a:pt x="30396" y="14162"/>
                    <a:pt x="24135" y="14557"/>
                  </a:cubicBezTo>
                  <a:cubicBezTo>
                    <a:pt x="20214" y="14830"/>
                    <a:pt x="16141" y="15438"/>
                    <a:pt x="12858" y="17596"/>
                  </a:cubicBezTo>
                  <a:cubicBezTo>
                    <a:pt x="8967" y="20150"/>
                    <a:pt x="6779" y="24831"/>
                    <a:pt x="6870" y="29420"/>
                  </a:cubicBezTo>
                  <a:cubicBezTo>
                    <a:pt x="6992" y="34892"/>
                    <a:pt x="10062" y="38478"/>
                    <a:pt x="13162" y="42642"/>
                  </a:cubicBezTo>
                  <a:cubicBezTo>
                    <a:pt x="15168" y="45317"/>
                    <a:pt x="16445" y="48570"/>
                    <a:pt x="16688" y="51913"/>
                  </a:cubicBezTo>
                  <a:cubicBezTo>
                    <a:pt x="16992" y="56290"/>
                    <a:pt x="13709" y="59360"/>
                    <a:pt x="10274" y="61579"/>
                  </a:cubicBezTo>
                  <a:cubicBezTo>
                    <a:pt x="7600" y="63281"/>
                    <a:pt x="4651" y="64831"/>
                    <a:pt x="2797" y="67384"/>
                  </a:cubicBezTo>
                  <a:cubicBezTo>
                    <a:pt x="92" y="71093"/>
                    <a:pt x="1" y="76989"/>
                    <a:pt x="3648" y="80151"/>
                  </a:cubicBezTo>
                  <a:cubicBezTo>
                    <a:pt x="5685" y="81913"/>
                    <a:pt x="8724" y="82096"/>
                    <a:pt x="10426" y="84376"/>
                  </a:cubicBezTo>
                  <a:lnTo>
                    <a:pt x="16536" y="84376"/>
                  </a:lnTo>
                  <a:lnTo>
                    <a:pt x="32068" y="84345"/>
                  </a:lnTo>
                  <a:lnTo>
                    <a:pt x="52859" y="84315"/>
                  </a:lnTo>
                  <a:lnTo>
                    <a:pt x="74744" y="84254"/>
                  </a:lnTo>
                  <a:cubicBezTo>
                    <a:pt x="81005" y="84254"/>
                    <a:pt x="87297" y="84224"/>
                    <a:pt x="93559" y="84224"/>
                  </a:cubicBezTo>
                  <a:cubicBezTo>
                    <a:pt x="96629" y="84224"/>
                    <a:pt x="99729" y="84193"/>
                    <a:pt x="102799" y="84193"/>
                  </a:cubicBezTo>
                  <a:cubicBezTo>
                    <a:pt x="103538" y="84193"/>
                    <a:pt x="104225" y="84312"/>
                    <a:pt x="104880" y="84312"/>
                  </a:cubicBezTo>
                  <a:cubicBezTo>
                    <a:pt x="105465" y="84312"/>
                    <a:pt x="106023" y="84217"/>
                    <a:pt x="106568" y="83859"/>
                  </a:cubicBezTo>
                  <a:cubicBezTo>
                    <a:pt x="106659" y="83768"/>
                    <a:pt x="106750" y="83707"/>
                    <a:pt x="106842" y="83616"/>
                  </a:cubicBezTo>
                  <a:cubicBezTo>
                    <a:pt x="109243" y="81518"/>
                    <a:pt x="111583" y="78904"/>
                    <a:pt x="112039" y="75622"/>
                  </a:cubicBezTo>
                  <a:cubicBezTo>
                    <a:pt x="112495" y="72005"/>
                    <a:pt x="110489" y="68752"/>
                    <a:pt x="108240" y="66108"/>
                  </a:cubicBezTo>
                  <a:cubicBezTo>
                    <a:pt x="106355" y="63919"/>
                    <a:pt x="104197" y="61974"/>
                    <a:pt x="102373" y="59725"/>
                  </a:cubicBezTo>
                  <a:cubicBezTo>
                    <a:pt x="100519" y="57506"/>
                    <a:pt x="99000" y="54861"/>
                    <a:pt x="98756" y="51974"/>
                  </a:cubicBezTo>
                  <a:cubicBezTo>
                    <a:pt x="98361" y="47688"/>
                    <a:pt x="100762" y="43797"/>
                    <a:pt x="103559" y="40758"/>
                  </a:cubicBezTo>
                  <a:cubicBezTo>
                    <a:pt x="108331" y="35560"/>
                    <a:pt x="113103" y="31396"/>
                    <a:pt x="113772" y="23949"/>
                  </a:cubicBezTo>
                  <a:cubicBezTo>
                    <a:pt x="114896" y="11578"/>
                    <a:pt x="103346" y="1122"/>
                    <a:pt x="91826" y="119"/>
                  </a:cubicBezTo>
                  <a:cubicBezTo>
                    <a:pt x="90871" y="38"/>
                    <a:pt x="89927" y="0"/>
                    <a:pt x="88995" y="0"/>
                  </a:cubicBezTo>
                  <a:close/>
                </a:path>
              </a:pathLst>
            </a:custGeom>
            <a:solidFill>
              <a:srgbClr val="5B9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0" name="Google Shape;953;p66">
              <a:extLst>
                <a:ext uri="{FF2B5EF4-FFF2-40B4-BE49-F238E27FC236}">
                  <a16:creationId xmlns:a16="http://schemas.microsoft.com/office/drawing/2014/main" id="{8517C595-14BB-F18C-07A4-1D38B53ACA59}"/>
                </a:ext>
              </a:extLst>
            </p:cNvPr>
            <p:cNvSpPr/>
            <p:nvPr/>
          </p:nvSpPr>
          <p:spPr>
            <a:xfrm>
              <a:off x="2022269" y="5200187"/>
              <a:ext cx="1432373" cy="66927"/>
            </a:xfrm>
            <a:custGeom>
              <a:avLst/>
              <a:gdLst/>
              <a:ahLst/>
              <a:cxnLst/>
              <a:rect l="l" t="t" r="r" b="b"/>
              <a:pathLst>
                <a:path w="37753" h="1764" extrusionOk="0">
                  <a:moveTo>
                    <a:pt x="1" y="1"/>
                  </a:moveTo>
                  <a:lnTo>
                    <a:pt x="1" y="1764"/>
                  </a:lnTo>
                  <a:lnTo>
                    <a:pt x="37752" y="1764"/>
                  </a:lnTo>
                  <a:lnTo>
                    <a:pt x="37752" y="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954;p66">
              <a:extLst>
                <a:ext uri="{FF2B5EF4-FFF2-40B4-BE49-F238E27FC236}">
                  <a16:creationId xmlns:a16="http://schemas.microsoft.com/office/drawing/2014/main" id="{296A658B-F856-853F-17AD-8B0F06D074CA}"/>
                </a:ext>
              </a:extLst>
            </p:cNvPr>
            <p:cNvSpPr/>
            <p:nvPr/>
          </p:nvSpPr>
          <p:spPr>
            <a:xfrm>
              <a:off x="999352" y="2582358"/>
              <a:ext cx="3500102" cy="1959370"/>
            </a:xfrm>
            <a:custGeom>
              <a:avLst/>
              <a:gdLst/>
              <a:ahLst/>
              <a:cxnLst/>
              <a:rect l="l" t="t" r="r" b="b"/>
              <a:pathLst>
                <a:path w="92252" h="51643" extrusionOk="0">
                  <a:moveTo>
                    <a:pt x="4834" y="1"/>
                  </a:moveTo>
                  <a:cubicBezTo>
                    <a:pt x="2159" y="1"/>
                    <a:pt x="1" y="2159"/>
                    <a:pt x="1" y="4834"/>
                  </a:cubicBezTo>
                  <a:lnTo>
                    <a:pt x="1" y="51643"/>
                  </a:lnTo>
                  <a:lnTo>
                    <a:pt x="92252" y="51643"/>
                  </a:lnTo>
                  <a:lnTo>
                    <a:pt x="92252" y="4834"/>
                  </a:lnTo>
                  <a:cubicBezTo>
                    <a:pt x="92252" y="2159"/>
                    <a:pt x="90094" y="1"/>
                    <a:pt x="87419" y="1"/>
                  </a:cubicBezTo>
                  <a:close/>
                </a:path>
              </a:pathLst>
            </a:custGeom>
            <a:solidFill>
              <a:srgbClr val="1A1A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955;p66">
              <a:extLst>
                <a:ext uri="{FF2B5EF4-FFF2-40B4-BE49-F238E27FC236}">
                  <a16:creationId xmlns:a16="http://schemas.microsoft.com/office/drawing/2014/main" id="{20DAD959-8BF3-28C0-ADDB-8A93ADE02A10}"/>
                </a:ext>
              </a:extLst>
            </p:cNvPr>
            <p:cNvSpPr/>
            <p:nvPr/>
          </p:nvSpPr>
          <p:spPr>
            <a:xfrm>
              <a:off x="999352" y="4541690"/>
              <a:ext cx="3500102" cy="335622"/>
            </a:xfrm>
            <a:custGeom>
              <a:avLst/>
              <a:gdLst/>
              <a:ahLst/>
              <a:cxnLst/>
              <a:rect l="l" t="t" r="r" b="b"/>
              <a:pathLst>
                <a:path w="92252" h="8846" extrusionOk="0">
                  <a:moveTo>
                    <a:pt x="1" y="1"/>
                  </a:moveTo>
                  <a:lnTo>
                    <a:pt x="1" y="4043"/>
                  </a:lnTo>
                  <a:cubicBezTo>
                    <a:pt x="1" y="6718"/>
                    <a:pt x="2159" y="8846"/>
                    <a:pt x="4804" y="8846"/>
                  </a:cubicBezTo>
                  <a:lnTo>
                    <a:pt x="87449" y="8846"/>
                  </a:lnTo>
                  <a:cubicBezTo>
                    <a:pt x="90094" y="8846"/>
                    <a:pt x="92252" y="6718"/>
                    <a:pt x="92252" y="4043"/>
                  </a:cubicBezTo>
                  <a:lnTo>
                    <a:pt x="92252" y="1"/>
                  </a:ln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956;p66">
              <a:extLst>
                <a:ext uri="{FF2B5EF4-FFF2-40B4-BE49-F238E27FC236}">
                  <a16:creationId xmlns:a16="http://schemas.microsoft.com/office/drawing/2014/main" id="{C109FBA8-710A-431F-F983-A3D24ADA6493}"/>
                </a:ext>
              </a:extLst>
            </p:cNvPr>
            <p:cNvSpPr/>
            <p:nvPr/>
          </p:nvSpPr>
          <p:spPr>
            <a:xfrm>
              <a:off x="1118144" y="2695383"/>
              <a:ext cx="3240626" cy="1725277"/>
            </a:xfrm>
            <a:custGeom>
              <a:avLst/>
              <a:gdLst/>
              <a:ahLst/>
              <a:cxnLst/>
              <a:rect l="l" t="t" r="r" b="b"/>
              <a:pathLst>
                <a:path w="85413" h="45473" extrusionOk="0">
                  <a:moveTo>
                    <a:pt x="1" y="0"/>
                  </a:moveTo>
                  <a:lnTo>
                    <a:pt x="1" y="45472"/>
                  </a:lnTo>
                  <a:lnTo>
                    <a:pt x="85413" y="45472"/>
                  </a:lnTo>
                  <a:lnTo>
                    <a:pt x="854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957;p66">
              <a:extLst>
                <a:ext uri="{FF2B5EF4-FFF2-40B4-BE49-F238E27FC236}">
                  <a16:creationId xmlns:a16="http://schemas.microsoft.com/office/drawing/2014/main" id="{9D1B1F59-4609-4844-8BC9-B6BD9F014C12}"/>
                </a:ext>
              </a:extLst>
            </p:cNvPr>
            <p:cNvSpPr/>
            <p:nvPr/>
          </p:nvSpPr>
          <p:spPr>
            <a:xfrm>
              <a:off x="2429373" y="4668562"/>
              <a:ext cx="647002" cy="81914"/>
            </a:xfrm>
            <a:custGeom>
              <a:avLst/>
              <a:gdLst/>
              <a:ahLst/>
              <a:cxnLst/>
              <a:rect l="l" t="t" r="r" b="b"/>
              <a:pathLst>
                <a:path w="17053" h="2159" extrusionOk="0">
                  <a:moveTo>
                    <a:pt x="1" y="0"/>
                  </a:moveTo>
                  <a:lnTo>
                    <a:pt x="1" y="2158"/>
                  </a:lnTo>
                  <a:lnTo>
                    <a:pt x="17053" y="2158"/>
                  </a:lnTo>
                  <a:lnTo>
                    <a:pt x="17053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958;p66">
              <a:extLst>
                <a:ext uri="{FF2B5EF4-FFF2-40B4-BE49-F238E27FC236}">
                  <a16:creationId xmlns:a16="http://schemas.microsoft.com/office/drawing/2014/main" id="{10E742C2-7C30-1273-9918-02A075C2C4C7}"/>
                </a:ext>
              </a:extLst>
            </p:cNvPr>
            <p:cNvSpPr/>
            <p:nvPr/>
          </p:nvSpPr>
          <p:spPr>
            <a:xfrm>
              <a:off x="2315210" y="4877276"/>
              <a:ext cx="869562" cy="322951"/>
            </a:xfrm>
            <a:custGeom>
              <a:avLst/>
              <a:gdLst/>
              <a:ahLst/>
              <a:cxnLst/>
              <a:rect l="l" t="t" r="r" b="b"/>
              <a:pathLst>
                <a:path w="22919" h="8512" extrusionOk="0">
                  <a:moveTo>
                    <a:pt x="1216" y="1"/>
                  </a:moveTo>
                  <a:lnTo>
                    <a:pt x="0" y="8512"/>
                  </a:lnTo>
                  <a:lnTo>
                    <a:pt x="22919" y="8512"/>
                  </a:lnTo>
                  <a:lnTo>
                    <a:pt x="21703" y="1"/>
                  </a:ln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959;p66">
              <a:extLst>
                <a:ext uri="{FF2B5EF4-FFF2-40B4-BE49-F238E27FC236}">
                  <a16:creationId xmlns:a16="http://schemas.microsoft.com/office/drawing/2014/main" id="{CBBFC998-6712-9862-236B-45706B088EDD}"/>
                </a:ext>
              </a:extLst>
            </p:cNvPr>
            <p:cNvSpPr/>
            <p:nvPr/>
          </p:nvSpPr>
          <p:spPr>
            <a:xfrm>
              <a:off x="2355579" y="4877278"/>
              <a:ext cx="787686" cy="35816"/>
            </a:xfrm>
            <a:custGeom>
              <a:avLst/>
              <a:gdLst/>
              <a:ahLst/>
              <a:cxnLst/>
              <a:rect l="l" t="t" r="r" b="b"/>
              <a:pathLst>
                <a:path w="20761" h="944" extrusionOk="0">
                  <a:moveTo>
                    <a:pt x="152" y="1"/>
                  </a:moveTo>
                  <a:lnTo>
                    <a:pt x="0" y="943"/>
                  </a:lnTo>
                  <a:lnTo>
                    <a:pt x="20761" y="943"/>
                  </a:lnTo>
                  <a:lnTo>
                    <a:pt x="20639" y="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960;p66">
              <a:extLst>
                <a:ext uri="{FF2B5EF4-FFF2-40B4-BE49-F238E27FC236}">
                  <a16:creationId xmlns:a16="http://schemas.microsoft.com/office/drawing/2014/main" id="{8E942A25-A399-160E-E0E4-D9F6CB743369}"/>
                </a:ext>
              </a:extLst>
            </p:cNvPr>
            <p:cNvSpPr/>
            <p:nvPr/>
          </p:nvSpPr>
          <p:spPr>
            <a:xfrm>
              <a:off x="877145" y="5267062"/>
              <a:ext cx="3758402" cy="63474"/>
            </a:xfrm>
            <a:custGeom>
              <a:avLst/>
              <a:gdLst/>
              <a:ahLst/>
              <a:cxnLst/>
              <a:rect l="l" t="t" r="r" b="b"/>
              <a:pathLst>
                <a:path w="99060" h="1673" extrusionOk="0">
                  <a:moveTo>
                    <a:pt x="0" y="1"/>
                  </a:moveTo>
                  <a:lnTo>
                    <a:pt x="0" y="1672"/>
                  </a:lnTo>
                  <a:lnTo>
                    <a:pt x="99060" y="1672"/>
                  </a:lnTo>
                  <a:lnTo>
                    <a:pt x="99060" y="1"/>
                  </a:lnTo>
                  <a:close/>
                </a:path>
              </a:pathLst>
            </a:custGeom>
            <a:solidFill>
              <a:srgbClr val="1A1A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F0FD865-849A-FEDF-FA6A-C3A961048014}"/>
                </a:ext>
              </a:extLst>
            </p:cNvPr>
            <p:cNvGrpSpPr/>
            <p:nvPr/>
          </p:nvGrpSpPr>
          <p:grpSpPr>
            <a:xfrm>
              <a:off x="1118142" y="2741453"/>
              <a:ext cx="3240626" cy="1725277"/>
              <a:chOff x="573596" y="1828799"/>
              <a:chExt cx="7244139" cy="443946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2322369-F54A-DE6F-FAA9-E347BDF0C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13996" t="3893" r="14572"/>
              <a:stretch>
                <a:fillRect/>
              </a:stretch>
            </p:blipFill>
            <p:spPr>
              <a:xfrm>
                <a:off x="573596" y="1828799"/>
                <a:ext cx="7244139" cy="4439461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4149C4-C753-4F53-5DFE-927726940FAB}"/>
                  </a:ext>
                </a:extLst>
              </p:cNvPr>
              <p:cNvSpPr/>
              <p:nvPr/>
            </p:nvSpPr>
            <p:spPr>
              <a:xfrm>
                <a:off x="5330757" y="1828799"/>
                <a:ext cx="1284052" cy="5058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noProof="0" dirty="0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A44633F-D150-24B9-E1C9-789963F0D43A}"/>
              </a:ext>
            </a:extLst>
          </p:cNvPr>
          <p:cNvGrpSpPr/>
          <p:nvPr/>
        </p:nvGrpSpPr>
        <p:grpSpPr>
          <a:xfrm>
            <a:off x="5309831" y="2172461"/>
            <a:ext cx="5083652" cy="769441"/>
            <a:chOff x="5854483" y="2407276"/>
            <a:chExt cx="5441053" cy="76944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561CC1-1969-282E-D88B-99F56B561852}"/>
                </a:ext>
              </a:extLst>
            </p:cNvPr>
            <p:cNvSpPr txBox="1"/>
            <p:nvPr/>
          </p:nvSpPr>
          <p:spPr>
            <a:xfrm>
              <a:off x="5854483" y="2407276"/>
              <a:ext cx="3296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noProof="0" dirty="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B96970-9036-19A9-E229-274E15AFD1C8}"/>
                </a:ext>
              </a:extLst>
            </p:cNvPr>
            <p:cNvSpPr txBox="1"/>
            <p:nvPr/>
          </p:nvSpPr>
          <p:spPr>
            <a:xfrm>
              <a:off x="6294178" y="2484220"/>
              <a:ext cx="500135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200" b="1" noProof="0" dirty="0" smtClean="0">
                  <a:solidFill>
                    <a:srgbClr val="5B9AD4"/>
                  </a:solidFill>
                </a:rPr>
                <a:t>Connexion en carte CPS recommandée</a:t>
              </a:r>
              <a:endParaRPr lang="fr-FR" sz="1200" b="1" noProof="0" dirty="0">
                <a:solidFill>
                  <a:srgbClr val="5B9AD4"/>
                </a:solidFill>
              </a:endParaRPr>
            </a:p>
            <a:p>
              <a:pPr algn="just"/>
              <a:r>
                <a:rPr lang="fr-FR" sz="1100" noProof="0" dirty="0" smtClean="0"/>
                <a:t>La Fédération Nationale des Orthophonistes n’a pas signé de convention avec la Cnam pour l’accès à amelipro via ProSantéConnect</a:t>
              </a:r>
              <a:endParaRPr lang="fr-FR" sz="1200" b="1" noProof="0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B4FC1A8-A29D-C514-9B2F-A6994CEDA26E}"/>
              </a:ext>
            </a:extLst>
          </p:cNvPr>
          <p:cNvGrpSpPr/>
          <p:nvPr/>
        </p:nvGrpSpPr>
        <p:grpSpPr>
          <a:xfrm>
            <a:off x="5338962" y="2950767"/>
            <a:ext cx="5083652" cy="861774"/>
            <a:chOff x="5854483" y="3260270"/>
            <a:chExt cx="5441053" cy="86177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E54B425-FB82-F34E-5138-4DB33D499A18}"/>
                </a:ext>
              </a:extLst>
            </p:cNvPr>
            <p:cNvSpPr txBox="1"/>
            <p:nvPr/>
          </p:nvSpPr>
          <p:spPr>
            <a:xfrm>
              <a:off x="5854483" y="3260270"/>
              <a:ext cx="3296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noProof="0" dirty="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BAA70BB-E9B2-8AED-6A1B-78D1CFB65F8D}"/>
                </a:ext>
              </a:extLst>
            </p:cNvPr>
            <p:cNvSpPr txBox="1"/>
            <p:nvPr/>
          </p:nvSpPr>
          <p:spPr>
            <a:xfrm>
              <a:off x="6294178" y="3337214"/>
              <a:ext cx="500135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200" b="1" dirty="0" smtClean="0">
                  <a:solidFill>
                    <a:srgbClr val="5B9AD4"/>
                  </a:solidFill>
                </a:rPr>
                <a:t>Une connexion possible en login/mot de passe</a:t>
              </a:r>
              <a:endParaRPr lang="fr-FR" sz="1200" b="1" dirty="0">
                <a:solidFill>
                  <a:srgbClr val="5B9AD4"/>
                </a:solidFill>
              </a:endParaRPr>
            </a:p>
            <a:p>
              <a:pPr algn="just"/>
              <a:r>
                <a:rPr lang="fr-FR" sz="1100" noProof="0" dirty="0" smtClean="0"/>
                <a:t>Ce mode de connexion n’est pas recommandé pour des raisons de sécurité. </a:t>
              </a:r>
              <a:r>
                <a:rPr lang="fr-FR" sz="1100" dirty="0" smtClean="0"/>
                <a:t>Il peut néanmoins être utilisé, sous réserver d’installation d’un dispositif de validation en 2 étapes.</a:t>
              </a:r>
              <a:endParaRPr lang="fr-FR" sz="1200" b="1" noProof="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2D2B43B-0BBD-7530-3382-D56D40BB4FAC}"/>
              </a:ext>
            </a:extLst>
          </p:cNvPr>
          <p:cNvGrpSpPr/>
          <p:nvPr/>
        </p:nvGrpSpPr>
        <p:grpSpPr>
          <a:xfrm>
            <a:off x="5320195" y="5158401"/>
            <a:ext cx="5083652" cy="769441"/>
            <a:chOff x="5854483" y="4113264"/>
            <a:chExt cx="5441053" cy="76944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0389AA-29E8-2230-32E6-FD298A73DF20}"/>
                </a:ext>
              </a:extLst>
            </p:cNvPr>
            <p:cNvSpPr txBox="1"/>
            <p:nvPr/>
          </p:nvSpPr>
          <p:spPr>
            <a:xfrm>
              <a:off x="5854483" y="4113264"/>
              <a:ext cx="3296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noProof="0" dirty="0" smtClean="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4</a:t>
              </a:r>
              <a:endParaRPr lang="fr-FR" sz="4400" noProof="0" dirty="0"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FC27ED3-F4AB-42C1-8570-7DFEF8E4846D}"/>
                </a:ext>
              </a:extLst>
            </p:cNvPr>
            <p:cNvSpPr txBox="1"/>
            <p:nvPr/>
          </p:nvSpPr>
          <p:spPr>
            <a:xfrm>
              <a:off x="6294178" y="4190208"/>
              <a:ext cx="500135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200" b="1" dirty="0" smtClean="0">
                  <a:solidFill>
                    <a:srgbClr val="5B9AD4"/>
                  </a:solidFill>
                </a:rPr>
                <a:t>Un accès intégré à amelipro vers le web PS DMP</a:t>
              </a:r>
              <a:endParaRPr lang="fr-FR" sz="1200" b="1" dirty="0">
                <a:solidFill>
                  <a:srgbClr val="5B9AD4"/>
                </a:solidFill>
              </a:endParaRPr>
            </a:p>
            <a:p>
              <a:pPr algn="just"/>
              <a:r>
                <a:rPr lang="fr-FR" sz="1100" noProof="0" dirty="0" smtClean="0"/>
                <a:t>Cet accès nécessite une identification préalable du patient dans amelipro</a:t>
              </a:r>
              <a:endParaRPr lang="fr-FR" sz="1200" b="1" noProof="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87DDEF0-388E-37F5-9AB0-5A2E0362C897}"/>
              </a:ext>
            </a:extLst>
          </p:cNvPr>
          <p:cNvGrpSpPr/>
          <p:nvPr/>
        </p:nvGrpSpPr>
        <p:grpSpPr>
          <a:xfrm>
            <a:off x="5263240" y="3956556"/>
            <a:ext cx="5083652" cy="969496"/>
            <a:chOff x="5854483" y="5028831"/>
            <a:chExt cx="5441053" cy="96949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C2EB0E1-37F6-49C7-D59B-930E86100BF9}"/>
                </a:ext>
              </a:extLst>
            </p:cNvPr>
            <p:cNvSpPr txBox="1"/>
            <p:nvPr/>
          </p:nvSpPr>
          <p:spPr>
            <a:xfrm>
              <a:off x="5854483" y="5044220"/>
              <a:ext cx="3296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noProof="0" dirty="0" smtClean="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3</a:t>
              </a:r>
              <a:endParaRPr lang="fr-FR" sz="4400" noProof="0" dirty="0"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6708F2-D622-0375-B323-870B2383B595}"/>
                </a:ext>
              </a:extLst>
            </p:cNvPr>
            <p:cNvSpPr txBox="1"/>
            <p:nvPr/>
          </p:nvSpPr>
          <p:spPr>
            <a:xfrm>
              <a:off x="6294178" y="5028831"/>
              <a:ext cx="5001358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200" b="1" dirty="0" smtClean="0">
                  <a:solidFill>
                    <a:srgbClr val="5B9AD4"/>
                  </a:solidFill>
                </a:rPr>
                <a:t>Un bouquet de services amelipro adapté aux besoins des orthophonistes</a:t>
              </a:r>
              <a:endParaRPr lang="fr-FR" sz="1200" b="1" dirty="0">
                <a:solidFill>
                  <a:srgbClr val="5B9AD4"/>
                </a:solidFill>
              </a:endParaRPr>
            </a:p>
            <a:p>
              <a:pPr algn="just"/>
              <a:r>
                <a:rPr lang="fr-FR" sz="1100" dirty="0" smtClean="0"/>
                <a:t>Paiements, Convention, Commandes d’imprimés, Consultation ALD, Consultation </a:t>
              </a:r>
              <a:r>
                <a:rPr lang="fr-FR" sz="1100" dirty="0"/>
                <a:t>des </a:t>
              </a:r>
              <a:r>
                <a:rPr lang="fr-FR" sz="1100" dirty="0" smtClean="0"/>
                <a:t>informations patient, Contacter l’Assurance Maladie, Réclamations Paiements, accès </a:t>
              </a:r>
              <a:r>
                <a:rPr lang="fr-FR" sz="1100" dirty="0"/>
                <a:t>au </a:t>
              </a:r>
              <a:r>
                <a:rPr lang="fr-FR" sz="1100" dirty="0" smtClean="0"/>
                <a:t>web DMP</a:t>
              </a:r>
              <a:endParaRPr lang="fr-FR" sz="1100" dirty="0"/>
            </a:p>
          </p:txBody>
        </p: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474" y="2272162"/>
            <a:ext cx="595227" cy="3985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50" y="5111076"/>
            <a:ext cx="880434" cy="6217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52" y="4094352"/>
            <a:ext cx="1213615" cy="485446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6091" y="3102442"/>
            <a:ext cx="1427991" cy="616513"/>
          </a:xfrm>
          <a:prstGeom prst="rect">
            <a:avLst/>
          </a:prstGeom>
        </p:spPr>
      </p:pic>
      <p:sp>
        <p:nvSpPr>
          <p:cNvPr id="42" name="TextBox 24">
            <a:extLst>
              <a:ext uri="{FF2B5EF4-FFF2-40B4-BE49-F238E27FC236}">
                <a16:creationId xmlns:a16="http://schemas.microsoft.com/office/drawing/2014/main" id="{124739E3-CBD2-92A4-10C6-F53092C0120C}"/>
              </a:ext>
            </a:extLst>
          </p:cNvPr>
          <p:cNvSpPr txBox="1"/>
          <p:nvPr/>
        </p:nvSpPr>
        <p:spPr>
          <a:xfrm>
            <a:off x="5538689" y="1643725"/>
            <a:ext cx="5095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cap="all" dirty="0" smtClean="0">
                <a:solidFill>
                  <a:schemeClr val="bg1"/>
                </a:solidFill>
                <a:highlight>
                  <a:srgbClr val="5B9AD4"/>
                </a:highlight>
              </a:rPr>
              <a:t>Une offre complète et sécurisée</a:t>
            </a:r>
            <a:endParaRPr lang="fr-FR" sz="2000" b="1" cap="all" noProof="0" dirty="0">
              <a:solidFill>
                <a:schemeClr val="bg1"/>
              </a:solidFill>
              <a:highlight>
                <a:srgbClr val="5B9AD4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4398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9296" y="273717"/>
            <a:ext cx="10964501" cy="642795"/>
          </a:xfrm>
          <a:solidFill>
            <a:srgbClr val="5B9BD5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/>
              <a:t>Pour vos connexions en login/mot de passe, l’installation d’une application de validation en 2 étapes est désormais </a:t>
            </a:r>
            <a:r>
              <a:rPr lang="fr-FR" dirty="0" err="1" smtClean="0"/>
              <a:t>necessaire</a:t>
            </a:r>
            <a:endParaRPr lang="fr-FR" noProof="0" dirty="0"/>
          </a:p>
        </p:txBody>
      </p:sp>
      <p:sp>
        <p:nvSpPr>
          <p:cNvPr id="34" name="TextBox 21"/>
          <p:cNvSpPr txBox="1"/>
          <p:nvPr/>
        </p:nvSpPr>
        <p:spPr bwMode="auto">
          <a:xfrm>
            <a:off x="389296" y="1000318"/>
            <a:ext cx="108171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/>
              <a:t>La sécurité de vos données et de celle de vos patients est notre priorité :</a:t>
            </a:r>
          </a:p>
          <a:p>
            <a:pPr marL="36000"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smtClean="0"/>
              <a:t>Toutes les informations dans le guide utilisateurs en pièce jointe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47" y="1682034"/>
            <a:ext cx="8917676" cy="510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0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9296" y="273717"/>
            <a:ext cx="10964501" cy="642795"/>
          </a:xfrm>
          <a:solidFill>
            <a:srgbClr val="5B9BD5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smtClean="0"/>
              <a:t>Téléservices « MES services PAIEMENTS »</a:t>
            </a:r>
            <a:endParaRPr lang="fr-FR" noProof="0" dirty="0"/>
          </a:p>
        </p:txBody>
      </p:sp>
      <p:sp>
        <p:nvSpPr>
          <p:cNvPr id="34" name="TextBox 21"/>
          <p:cNvSpPr txBox="1"/>
          <p:nvPr/>
        </p:nvSpPr>
        <p:spPr bwMode="auto">
          <a:xfrm>
            <a:off x="389296" y="1713576"/>
            <a:ext cx="464387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/>
              <a:t>Le service « Tous mes paiements » </a:t>
            </a:r>
            <a:r>
              <a:rPr lang="fr-FR" sz="1200" b="1" dirty="0" smtClean="0"/>
              <a:t>permet </a:t>
            </a:r>
            <a:r>
              <a:rPr lang="fr-FR" sz="1200" b="1" dirty="0"/>
              <a:t>aux Professionnels de Santé de consulter leurs paiements à partir d’une interface accessible via un lien unique sous amelipro </a:t>
            </a:r>
            <a:r>
              <a:rPr lang="fr-FR" sz="1200" b="1" dirty="0" smtClean="0"/>
              <a:t>:</a:t>
            </a:r>
          </a:p>
          <a:p>
            <a:pPr marL="36000"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/>
              <a:t/>
            </a:r>
            <a:br>
              <a:rPr lang="fr-FR" sz="1200" dirty="0"/>
            </a:br>
            <a:r>
              <a:rPr lang="fr-FR" sz="1200" dirty="0"/>
              <a:t>Il offre une vision globale, tous régimes confondus, de l’ensemble des paiements sur 18 mois </a:t>
            </a:r>
            <a:r>
              <a:rPr lang="fr-FR" sz="1200" dirty="0" smtClean="0"/>
              <a:t>:</a:t>
            </a:r>
          </a:p>
          <a:p>
            <a:pPr marL="207450" lvl="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fr-FR" sz="1200" dirty="0" smtClean="0"/>
              <a:t>Tiers-payant </a:t>
            </a:r>
            <a:r>
              <a:rPr lang="fr-FR" sz="1200" dirty="0"/>
              <a:t>: affichage des paiements qui ont été adressés au PS lorsqu’il a effectué le tiers-payant avec possibilité de sélection  multicritères : date de paiement, date d’acte, régime, caisse, NIR, Lot, Facture </a:t>
            </a:r>
            <a:r>
              <a:rPr lang="fr-FR" sz="1200" dirty="0" smtClean="0"/>
              <a:t>...</a:t>
            </a:r>
          </a:p>
          <a:p>
            <a:pPr marL="207450" lvl="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fr-FR" sz="1200" dirty="0" smtClean="0"/>
              <a:t>Relevés </a:t>
            </a:r>
            <a:r>
              <a:rPr lang="fr-FR" sz="1200" dirty="0"/>
              <a:t>mensuels : récapitulatif de l’ensemble des paiements (Tiers payant et forfaitaires) avec historique de 18 </a:t>
            </a:r>
            <a:r>
              <a:rPr lang="fr-FR" sz="1200" dirty="0" smtClean="0"/>
              <a:t>mois</a:t>
            </a:r>
          </a:p>
          <a:p>
            <a:pPr marL="207450" lvl="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fr-FR" sz="1200" dirty="0" smtClean="0"/>
              <a:t>Forfaits </a:t>
            </a:r>
            <a:r>
              <a:rPr lang="fr-FR" sz="1200" dirty="0"/>
              <a:t>(selon la spécialité du Professionnel de Santé) </a:t>
            </a:r>
            <a:r>
              <a:rPr lang="fr-FR" sz="1200" dirty="0" smtClean="0"/>
              <a:t>:</a:t>
            </a:r>
          </a:p>
          <a:p>
            <a:pPr marL="207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fr-FR" sz="1200" dirty="0"/>
              <a:t>Gardes et astreintes : affichage des paiements au titre des gardes et astreintes</a:t>
            </a:r>
          </a:p>
          <a:p>
            <a:pPr marL="207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fr-FR" sz="1200" dirty="0"/>
              <a:t>Lien vers les rémunérations de la Convention </a:t>
            </a:r>
            <a:r>
              <a:rPr lang="fr-FR" sz="1200" dirty="0" smtClean="0"/>
              <a:t>Médicale</a:t>
            </a:r>
          </a:p>
          <a:p>
            <a:pPr marL="207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fr-FR" sz="1200" dirty="0" smtClean="0"/>
              <a:t>Relevés </a:t>
            </a:r>
            <a:r>
              <a:rPr lang="fr-FR" sz="1200" dirty="0"/>
              <a:t>d’honoraires : fourniture du « relevé des honoraires » annuel par PS à usage fiscal (un double est adressé aux services des impôts</a:t>
            </a:r>
            <a:r>
              <a:rPr lang="fr-FR" sz="1200" dirty="0" smtClean="0"/>
              <a:t>)</a:t>
            </a:r>
          </a:p>
          <a:p>
            <a:pPr marL="207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fr-FR" sz="1200" dirty="0" smtClean="0"/>
              <a:t>Relevé </a:t>
            </a:r>
            <a:r>
              <a:rPr lang="fr-FR" sz="1200" dirty="0"/>
              <a:t>individuel d'activités et de prescriptions</a:t>
            </a:r>
            <a:r>
              <a:rPr lang="fr-FR" sz="1200" dirty="0" smtClean="0"/>
              <a:t>,</a:t>
            </a:r>
          </a:p>
          <a:p>
            <a:pPr marL="207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fr-FR" sz="1200" dirty="0" smtClean="0"/>
              <a:t>Consultation </a:t>
            </a:r>
            <a:r>
              <a:rPr lang="fr-FR" sz="1200" dirty="0"/>
              <a:t>des indus.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5200154" y="1526649"/>
            <a:ext cx="5367130" cy="5003817"/>
            <a:chOff x="5200153" y="1431969"/>
            <a:chExt cx="5637475" cy="509849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/>
            <a:srcRect t="1182"/>
            <a:stretch/>
          </p:blipFill>
          <p:spPr>
            <a:xfrm>
              <a:off x="5200153" y="1574358"/>
              <a:ext cx="5575183" cy="495610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318929" y="1431969"/>
              <a:ext cx="1518699" cy="380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9707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9296" y="294037"/>
            <a:ext cx="10964501" cy="642795"/>
          </a:xfrm>
          <a:solidFill>
            <a:srgbClr val="5B9BD5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smtClean="0"/>
              <a:t>Téléservices « CONVENTION »</a:t>
            </a:r>
            <a:endParaRPr lang="fr-FR" noProof="0" dirty="0"/>
          </a:p>
        </p:txBody>
      </p:sp>
      <p:sp>
        <p:nvSpPr>
          <p:cNvPr id="34" name="TextBox 21"/>
          <p:cNvSpPr txBox="1"/>
          <p:nvPr/>
        </p:nvSpPr>
        <p:spPr bwMode="auto">
          <a:xfrm>
            <a:off x="389297" y="1204290"/>
            <a:ext cx="10964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200" dirty="0" smtClean="0"/>
              <a:t>Le téléservice « Convention  - ROSP» offre aux orthophonistes un interface de suivi et de saisie des indicateurs issus de la convention nationale des orthophonistes conclue </a:t>
            </a:r>
            <a:r>
              <a:rPr lang="fr-FR" sz="1200" dirty="0"/>
              <a:t>entre les caisses nationales d’assurance maladie et la Fédération nationale des orthophonistes le 31 octobre 1996 </a:t>
            </a:r>
            <a:r>
              <a:rPr lang="fr-FR" sz="1200" dirty="0" smtClean="0"/>
              <a:t>et actualisée en juillet 2025 (notamment les dispositions de l’avenant </a:t>
            </a:r>
            <a:r>
              <a:rPr lang="fr-FR" sz="1200" dirty="0"/>
              <a:t>21 conclu le 23 juillet 2025, approuvé par </a:t>
            </a:r>
            <a:r>
              <a:rPr lang="fr-FR" sz="1200" dirty="0" smtClean="0"/>
              <a:t>l’arrêt).</a:t>
            </a:r>
            <a:endParaRPr lang="fr-FR" sz="1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518" y="2019992"/>
            <a:ext cx="3497635" cy="4466498"/>
          </a:xfrm>
          <a:prstGeom prst="rect">
            <a:avLst/>
          </a:prstGeom>
        </p:spPr>
      </p:pic>
      <p:pic>
        <p:nvPicPr>
          <p:cNvPr id="5" name="Présentation_Convention FAMI_202604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5842" y="2857886"/>
            <a:ext cx="5532345" cy="2753206"/>
          </a:xfrm>
          <a:prstGeom prst="rect">
            <a:avLst/>
          </a:prstGeom>
        </p:spPr>
      </p:pic>
      <p:sp>
        <p:nvSpPr>
          <p:cNvPr id="7" name="TextBox 21"/>
          <p:cNvSpPr txBox="1"/>
          <p:nvPr/>
        </p:nvSpPr>
        <p:spPr bwMode="auto">
          <a:xfrm>
            <a:off x="5445842" y="2470596"/>
            <a:ext cx="35647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200" b="1" dirty="0" smtClean="0"/>
              <a:t>Vidéo de présentation du téléservice :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294212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1588" y="234481"/>
            <a:ext cx="10964501" cy="642795"/>
          </a:xfrm>
          <a:solidFill>
            <a:srgbClr val="5B9BD5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smtClean="0"/>
              <a:t>Téléservices « COMMANDE D’IMPRIMES »</a:t>
            </a:r>
            <a:endParaRPr lang="fr-FR" noProof="0" dirty="0"/>
          </a:p>
        </p:txBody>
      </p:sp>
      <p:sp>
        <p:nvSpPr>
          <p:cNvPr id="34" name="TextBox 21"/>
          <p:cNvSpPr txBox="1"/>
          <p:nvPr/>
        </p:nvSpPr>
        <p:spPr bwMode="auto">
          <a:xfrm>
            <a:off x="293880" y="1476260"/>
            <a:ext cx="110599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/>
              <a:t>Le produit Commandes d'Imprimés permet aux professionnel de santé de télécharger (format PDF) ou commander en ligne des imprimés CERFA nécessaires à l’exercice quotidien de leur pratique. Chaque formulaire est paramétré par catégorie/spécialité de professionnels de santé autorisés</a:t>
            </a:r>
            <a:r>
              <a:rPr lang="fr-FR" sz="1200" dirty="0" smtClean="0"/>
              <a:t>.</a:t>
            </a:r>
          </a:p>
          <a:p>
            <a:r>
              <a:rPr lang="fr-FR" sz="1200" dirty="0" smtClean="0"/>
              <a:t>Pour les orthophonistes, il s’agit essentiellement des enveloppes et feuilles de soins papier.</a:t>
            </a:r>
            <a:endParaRPr lang="fr-FR" sz="12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760" y="2367250"/>
            <a:ext cx="5998984" cy="2030144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955" y="4095392"/>
            <a:ext cx="4901609" cy="239593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072880" y="2909882"/>
            <a:ext cx="1869440" cy="944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Passer commande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225280" y="4820920"/>
            <a:ext cx="1869440" cy="944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Suivre ses commandes</a:t>
            </a:r>
            <a:endParaRPr lang="fr-FR" sz="1100" dirty="0">
              <a:solidFill>
                <a:schemeClr val="tx1"/>
              </a:solidFill>
            </a:endParaRPr>
          </a:p>
        </p:txBody>
      </p:sp>
      <p:cxnSp>
        <p:nvCxnSpPr>
          <p:cNvPr id="27" name="Connecteur droit 26"/>
          <p:cNvCxnSpPr>
            <a:stCxn id="19" idx="3"/>
            <a:endCxn id="24" idx="1"/>
          </p:cNvCxnSpPr>
          <p:nvPr/>
        </p:nvCxnSpPr>
        <p:spPr>
          <a:xfrm>
            <a:off x="7491744" y="3382322"/>
            <a:ext cx="15811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>
            <a:stCxn id="23" idx="3"/>
            <a:endCxn id="26" idx="1"/>
          </p:cNvCxnSpPr>
          <p:nvPr/>
        </p:nvCxnSpPr>
        <p:spPr>
          <a:xfrm>
            <a:off x="8404564" y="5293360"/>
            <a:ext cx="8207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97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9297" y="283877"/>
            <a:ext cx="10964501" cy="642795"/>
          </a:xfrm>
          <a:solidFill>
            <a:srgbClr val="5B9BD5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smtClean="0"/>
              <a:t>Téléservices « AFFECTIONS DE LONGUES Durée »</a:t>
            </a:r>
            <a:endParaRPr lang="fr-FR" noProof="0" dirty="0"/>
          </a:p>
        </p:txBody>
      </p:sp>
      <p:sp>
        <p:nvSpPr>
          <p:cNvPr id="34" name="TextBox 21"/>
          <p:cNvSpPr txBox="1"/>
          <p:nvPr/>
        </p:nvSpPr>
        <p:spPr bwMode="auto">
          <a:xfrm>
            <a:off x="293880" y="1476260"/>
            <a:ext cx="110599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smtClean="0"/>
              <a:t>Les orthophonistes disposent d’un interface de consultation des Affections de longue durée de leurs patients</a:t>
            </a:r>
            <a:endParaRPr lang="fr-FR" sz="14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152" y="1916767"/>
            <a:ext cx="6435328" cy="453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8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717" y="197858"/>
            <a:ext cx="10964501" cy="642795"/>
          </a:xfrm>
          <a:solidFill>
            <a:srgbClr val="5B9BD5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smtClean="0"/>
              <a:t>Téléservices « INFORMATIONS PATIENTS»</a:t>
            </a:r>
            <a:endParaRPr lang="fr-FR" noProof="0" dirty="0"/>
          </a:p>
        </p:txBody>
      </p:sp>
      <p:sp>
        <p:nvSpPr>
          <p:cNvPr id="5" name="TextBox 21"/>
          <p:cNvSpPr txBox="1"/>
          <p:nvPr/>
        </p:nvSpPr>
        <p:spPr bwMode="auto">
          <a:xfrm>
            <a:off x="320717" y="1082429"/>
            <a:ext cx="1096450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00" b="1" dirty="0" smtClean="0">
                <a:solidFill>
                  <a:srgbClr val="0C419A"/>
                </a:solidFill>
                <a:latin typeface="Arial"/>
                <a:cs typeface="Arial"/>
              </a:rPr>
              <a:t>Depuis juillet 2025, le pavé « Informations patients » évolue :</a:t>
            </a:r>
            <a:endParaRPr lang="fr-FR" sz="1300" dirty="0" smtClean="0">
              <a:solidFill>
                <a:srgbClr val="0C419A"/>
              </a:solidFill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677400" y="5964855"/>
            <a:ext cx="2087880" cy="734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TextBox 21"/>
          <p:cNvSpPr txBox="1"/>
          <p:nvPr/>
        </p:nvSpPr>
        <p:spPr bwMode="auto">
          <a:xfrm>
            <a:off x="320717" y="5963725"/>
            <a:ext cx="10964501" cy="54483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360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00" b="1" dirty="0" smtClean="0">
                <a:solidFill>
                  <a:srgbClr val="0C419A"/>
                </a:solidFill>
                <a:latin typeface="Arial"/>
                <a:cs typeface="Arial"/>
              </a:rPr>
              <a:t>Attention : lorsque vous êtes connectés en identifiant / mot de passe, seuls apparaissent le NIR, le régime et les mentions droits O/N, exonération O/N et Médecin traitant O/N. Le détail des droits est uniquement disponible pour les connexion en carte CPX.</a:t>
            </a:r>
            <a:endParaRPr lang="fr-FR" sz="1300" dirty="0" smtClean="0">
              <a:solidFill>
                <a:srgbClr val="0C419A"/>
              </a:solidFill>
              <a:latin typeface="Arial"/>
              <a:cs typeface="Arial"/>
            </a:endParaRP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17" y="1580787"/>
            <a:ext cx="11196394" cy="417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4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9297" y="197858"/>
            <a:ext cx="10964501" cy="642795"/>
          </a:xfrm>
          <a:solidFill>
            <a:srgbClr val="5B9BD5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smtClean="0"/>
              <a:t>LES SERVICES DE CONTACT</a:t>
            </a:r>
            <a:endParaRPr lang="fr-FR" noProof="0" dirty="0"/>
          </a:p>
        </p:txBody>
      </p:sp>
      <p:sp>
        <p:nvSpPr>
          <p:cNvPr id="5" name="TextBox 21"/>
          <p:cNvSpPr txBox="1"/>
          <p:nvPr/>
        </p:nvSpPr>
        <p:spPr bwMode="auto">
          <a:xfrm>
            <a:off x="389296" y="1184302"/>
            <a:ext cx="1096450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00" b="1" dirty="0" smtClean="0">
                <a:solidFill>
                  <a:srgbClr val="0C419A"/>
                </a:solidFill>
                <a:latin typeface="Arial"/>
                <a:cs typeface="Arial"/>
              </a:rPr>
              <a:t>Depuis la rubrique « Une demande » de votre page d’accueil, vous avez accès à 2 services de contact :</a:t>
            </a:r>
            <a:endParaRPr lang="fr-FR" sz="1300" dirty="0" smtClean="0">
              <a:solidFill>
                <a:srgbClr val="0C419A"/>
              </a:solidFill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677400" y="5964855"/>
            <a:ext cx="2087880" cy="734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124739E3-CBD2-92A4-10C6-F53092C0120C}"/>
              </a:ext>
            </a:extLst>
          </p:cNvPr>
          <p:cNvSpPr txBox="1"/>
          <p:nvPr/>
        </p:nvSpPr>
        <p:spPr>
          <a:xfrm>
            <a:off x="5723272" y="3055481"/>
            <a:ext cx="5095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cap="all" dirty="0" smtClean="0">
                <a:solidFill>
                  <a:schemeClr val="bg1"/>
                </a:solidFill>
                <a:highlight>
                  <a:srgbClr val="5B9AD4"/>
                </a:highlight>
              </a:rPr>
              <a:t>CONTACTER L’ASSURANCE MALADIE</a:t>
            </a:r>
            <a:endParaRPr lang="fr-FR" sz="2000" b="1" cap="all" noProof="0" dirty="0">
              <a:solidFill>
                <a:schemeClr val="bg1"/>
              </a:solidFill>
              <a:highlight>
                <a:srgbClr val="5B9AD4"/>
              </a:highlight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124739E3-CBD2-92A4-10C6-F53092C0120C}"/>
              </a:ext>
            </a:extLst>
          </p:cNvPr>
          <p:cNvSpPr txBox="1"/>
          <p:nvPr/>
        </p:nvSpPr>
        <p:spPr>
          <a:xfrm>
            <a:off x="5723272" y="4781490"/>
            <a:ext cx="5095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cap="all" dirty="0" smtClean="0">
                <a:solidFill>
                  <a:schemeClr val="bg1"/>
                </a:solidFill>
                <a:highlight>
                  <a:srgbClr val="5B9AD4"/>
                </a:highlight>
              </a:rPr>
              <a:t>RECLAMATION PAIEMENTS</a:t>
            </a:r>
            <a:endParaRPr lang="fr-FR" sz="2000" b="1" cap="all" noProof="0" dirty="0">
              <a:solidFill>
                <a:schemeClr val="bg1"/>
              </a:solidFill>
              <a:highlight>
                <a:srgbClr val="5B9AD4"/>
              </a:highlight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96" y="2003339"/>
            <a:ext cx="4660822" cy="4292862"/>
          </a:xfrm>
          <a:prstGeom prst="rect">
            <a:avLst/>
          </a:prstGeom>
        </p:spPr>
      </p:pic>
      <p:sp>
        <p:nvSpPr>
          <p:cNvPr id="13" name="Rectangle à coins arrondis 12"/>
          <p:cNvSpPr/>
          <p:nvPr/>
        </p:nvSpPr>
        <p:spPr>
          <a:xfrm>
            <a:off x="538480" y="5181600"/>
            <a:ext cx="3322320" cy="59944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928" y="1592924"/>
            <a:ext cx="5273353" cy="1011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16" name="Connecteur droit 15"/>
          <p:cNvCxnSpPr>
            <a:stCxn id="13" idx="3"/>
          </p:cNvCxnSpPr>
          <p:nvPr/>
        </p:nvCxnSpPr>
        <p:spPr>
          <a:xfrm flipV="1">
            <a:off x="3860800" y="2154896"/>
            <a:ext cx="1684128" cy="332642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608918" y="5280538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 smtClean="0"/>
              <a:t>Ce téléservice vous permet de déposer </a:t>
            </a:r>
            <a:r>
              <a:rPr lang="fr-FR" sz="1400" dirty="0"/>
              <a:t>une ou plusieurs réclamation(s) liées à de la facturation de prestations en </a:t>
            </a:r>
            <a:r>
              <a:rPr lang="fr-FR" sz="1400" dirty="0" smtClean="0"/>
              <a:t>nature.</a:t>
            </a:r>
            <a:r>
              <a:rPr lang="fr-FR" sz="1400" dirty="0"/>
              <a:t> L’outil permet </a:t>
            </a:r>
            <a:r>
              <a:rPr lang="fr-FR" sz="1400" dirty="0" smtClean="0"/>
              <a:t>d’obtenir </a:t>
            </a:r>
            <a:r>
              <a:rPr lang="fr-FR" sz="1400" dirty="0"/>
              <a:t>une réponse rapide </a:t>
            </a:r>
            <a:r>
              <a:rPr lang="fr-FR" sz="1400" dirty="0" smtClean="0"/>
              <a:t>de l’organisme de prise en charge.</a:t>
            </a:r>
            <a:endParaRPr lang="fr-FR" sz="1400" dirty="0"/>
          </a:p>
        </p:txBody>
      </p:sp>
      <p:sp>
        <p:nvSpPr>
          <p:cNvPr id="22" name="Rectangle 21"/>
          <p:cNvSpPr/>
          <p:nvPr/>
        </p:nvSpPr>
        <p:spPr>
          <a:xfrm>
            <a:off x="5608918" y="3600249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 smtClean="0"/>
              <a:t>Ce téléservice vous permet de contacter votre organisme de prise en charge ou celui de votre patient pour poser des questions relatives à la prise en charge de vos démarches (hors réclamations paiements).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13346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que PPT de l'Assurance Maladie">
  <a:themeElements>
    <a:clrScheme name="Assurance Maladie">
      <a:dk1>
        <a:srgbClr val="0C419A"/>
      </a:dk1>
      <a:lt1>
        <a:sysClr val="window" lastClr="FFFFFF"/>
      </a:lt1>
      <a:dk2>
        <a:srgbClr val="0084B2"/>
      </a:dk2>
      <a:lt2>
        <a:srgbClr val="545859"/>
      </a:lt2>
      <a:accent1>
        <a:srgbClr val="008972"/>
      </a:accent1>
      <a:accent2>
        <a:srgbClr val="A05BB6"/>
      </a:accent2>
      <a:accent3>
        <a:srgbClr val="E04F39"/>
      </a:accent3>
      <a:accent4>
        <a:srgbClr val="E11A81"/>
      </a:accent4>
      <a:accent5>
        <a:srgbClr val="758CC0"/>
      </a:accent5>
      <a:accent6>
        <a:srgbClr val="56C271"/>
      </a:accent6>
      <a:hlink>
        <a:srgbClr val="0C419A"/>
      </a:hlink>
      <a:folHlink>
        <a:srgbClr val="969B9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NAM_Template_PowerPoint_v4" id="{26C22B8F-5E05-F14C-9CB3-B37F511AC7C6}" vid="{59AAAB99-C36C-9647-8E13-E76025E32F41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que PPT V3">
  <a:themeElements>
    <a:clrScheme name="CNAM">
      <a:dk1>
        <a:srgbClr val="0C419A"/>
      </a:dk1>
      <a:lt1>
        <a:sysClr val="window" lastClr="FFFFFF"/>
      </a:lt1>
      <a:dk2>
        <a:srgbClr val="007FAD"/>
      </a:dk2>
      <a:lt2>
        <a:srgbClr val="545859"/>
      </a:lt2>
      <a:accent1>
        <a:srgbClr val="298478"/>
      </a:accent1>
      <a:accent2>
        <a:srgbClr val="C74E5A"/>
      </a:accent2>
      <a:accent3>
        <a:srgbClr val="007FAD"/>
      </a:accent3>
      <a:accent4>
        <a:srgbClr val="A05EB5"/>
      </a:accent4>
      <a:accent5>
        <a:srgbClr val="5E74B8"/>
      </a:accent5>
      <a:accent6>
        <a:srgbClr val="E11A81"/>
      </a:accent6>
      <a:hlink>
        <a:srgbClr val="0C419A"/>
      </a:hlink>
      <a:folHlink>
        <a:srgbClr val="5458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NAM_Template_PowerPoint_v4" id="{26C22B8F-5E05-F14C-9CB3-B37F511AC7C6}" vid="{59AAAB99-C36C-9647-8E13-E76025E32F41}"/>
    </a:ext>
  </a:extLst>
</a:theme>
</file>

<file path=ppt/theme/theme3.xml><?xml version="1.0" encoding="utf-8"?>
<a:theme xmlns:a="http://schemas.openxmlformats.org/drawingml/2006/main" name="1_masque PPT V3">
  <a:themeElements>
    <a:clrScheme name="CNAM">
      <a:dk1>
        <a:srgbClr val="0C419A"/>
      </a:dk1>
      <a:lt1>
        <a:sysClr val="window" lastClr="FFFFFF"/>
      </a:lt1>
      <a:dk2>
        <a:srgbClr val="007FAD"/>
      </a:dk2>
      <a:lt2>
        <a:srgbClr val="545859"/>
      </a:lt2>
      <a:accent1>
        <a:srgbClr val="298478"/>
      </a:accent1>
      <a:accent2>
        <a:srgbClr val="C74E5A"/>
      </a:accent2>
      <a:accent3>
        <a:srgbClr val="007FAD"/>
      </a:accent3>
      <a:accent4>
        <a:srgbClr val="A05EB5"/>
      </a:accent4>
      <a:accent5>
        <a:srgbClr val="5E74B8"/>
      </a:accent5>
      <a:accent6>
        <a:srgbClr val="E11A81"/>
      </a:accent6>
      <a:hlink>
        <a:srgbClr val="0C419A"/>
      </a:hlink>
      <a:folHlink>
        <a:srgbClr val="5458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NAM_Template_PowerPoint_v4" id="{26C22B8F-5E05-F14C-9CB3-B37F511AC7C6}" vid="{59AAAB99-C36C-9647-8E13-E76025E32F41}"/>
    </a:ext>
  </a:extLst>
</a:theme>
</file>

<file path=ppt/theme/theme4.xml><?xml version="1.0" encoding="utf-8"?>
<a:theme xmlns:a="http://schemas.openxmlformats.org/drawingml/2006/main" name="2_masque PPT V3">
  <a:themeElements>
    <a:clrScheme name="CNAM">
      <a:dk1>
        <a:srgbClr val="0C419A"/>
      </a:dk1>
      <a:lt1>
        <a:sysClr val="window" lastClr="FFFFFF"/>
      </a:lt1>
      <a:dk2>
        <a:srgbClr val="007FAD"/>
      </a:dk2>
      <a:lt2>
        <a:srgbClr val="545859"/>
      </a:lt2>
      <a:accent1>
        <a:srgbClr val="298478"/>
      </a:accent1>
      <a:accent2>
        <a:srgbClr val="C74E5A"/>
      </a:accent2>
      <a:accent3>
        <a:srgbClr val="007FAD"/>
      </a:accent3>
      <a:accent4>
        <a:srgbClr val="A05EB5"/>
      </a:accent4>
      <a:accent5>
        <a:srgbClr val="5E74B8"/>
      </a:accent5>
      <a:accent6>
        <a:srgbClr val="E11A81"/>
      </a:accent6>
      <a:hlink>
        <a:srgbClr val="0C419A"/>
      </a:hlink>
      <a:folHlink>
        <a:srgbClr val="5458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NAM_Template_PowerPoint_v4" id="{26C22B8F-5E05-F14C-9CB3-B37F511AC7C6}" vid="{59AAAB99-C36C-9647-8E13-E76025E32F41}"/>
    </a:ext>
  </a:extLst>
</a:theme>
</file>

<file path=ppt/theme/theme5.xml><?xml version="1.0" encoding="utf-8"?>
<a:theme xmlns:a="http://schemas.openxmlformats.org/drawingml/2006/main" name="3_masque PPT V3">
  <a:themeElements>
    <a:clrScheme name="CNAM">
      <a:dk1>
        <a:srgbClr val="0C419A"/>
      </a:dk1>
      <a:lt1>
        <a:sysClr val="window" lastClr="FFFFFF"/>
      </a:lt1>
      <a:dk2>
        <a:srgbClr val="007FAD"/>
      </a:dk2>
      <a:lt2>
        <a:srgbClr val="545859"/>
      </a:lt2>
      <a:accent1>
        <a:srgbClr val="298478"/>
      </a:accent1>
      <a:accent2>
        <a:srgbClr val="C74E5A"/>
      </a:accent2>
      <a:accent3>
        <a:srgbClr val="007FAD"/>
      </a:accent3>
      <a:accent4>
        <a:srgbClr val="A05EB5"/>
      </a:accent4>
      <a:accent5>
        <a:srgbClr val="5E74B8"/>
      </a:accent5>
      <a:accent6>
        <a:srgbClr val="E11A81"/>
      </a:accent6>
      <a:hlink>
        <a:srgbClr val="0C419A"/>
      </a:hlink>
      <a:folHlink>
        <a:srgbClr val="5458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PPT dionis.pptx" id="{27D898AA-1955-4216-BE31-72FA92E4B38B}" vid="{430E85AD-EC5D-4548-8C23-6EF203113D2D}"/>
    </a:ext>
  </a:extLst>
</a:theme>
</file>

<file path=ppt/theme/theme6.xml><?xml version="1.0" encoding="utf-8"?>
<a:theme xmlns:a="http://schemas.openxmlformats.org/drawingml/2006/main" name="210813-RAPPORT-QUALI-PRE-TEST-PC-DAM">
  <a:themeElements>
    <a:clrScheme name="CNAM">
      <a:dk1>
        <a:srgbClr val="0C419A"/>
      </a:dk1>
      <a:lt1>
        <a:sysClr val="window" lastClr="FFFFFF"/>
      </a:lt1>
      <a:dk2>
        <a:srgbClr val="007FAD"/>
      </a:dk2>
      <a:lt2>
        <a:srgbClr val="545859"/>
      </a:lt2>
      <a:accent1>
        <a:srgbClr val="298478"/>
      </a:accent1>
      <a:accent2>
        <a:srgbClr val="C74E5A"/>
      </a:accent2>
      <a:accent3>
        <a:srgbClr val="007FAD"/>
      </a:accent3>
      <a:accent4>
        <a:srgbClr val="A05EB5"/>
      </a:accent4>
      <a:accent5>
        <a:srgbClr val="5E74B8"/>
      </a:accent5>
      <a:accent6>
        <a:srgbClr val="E11A81"/>
      </a:accent6>
      <a:hlink>
        <a:srgbClr val="0C419A"/>
      </a:hlink>
      <a:folHlink>
        <a:srgbClr val="5458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NAM_Template_PowerPoint_v4" id="{26C22B8F-5E05-F14C-9CB3-B37F511AC7C6}" vid="{59AAAB99-C36C-9647-8E13-E76025E32F41}"/>
    </a:ext>
  </a:extLst>
</a:theme>
</file>

<file path=ppt/theme/theme7.xml><?xml version="1.0" encoding="utf-8"?>
<a:theme xmlns:a="http://schemas.openxmlformats.org/drawingml/2006/main" name="1_Masque PPT de l'Assurance Maladie">
  <a:themeElements>
    <a:clrScheme name="Assurance Maladie">
      <a:dk1>
        <a:srgbClr val="0C419A"/>
      </a:dk1>
      <a:lt1>
        <a:sysClr val="window" lastClr="FFFFFF"/>
      </a:lt1>
      <a:dk2>
        <a:srgbClr val="0084B2"/>
      </a:dk2>
      <a:lt2>
        <a:srgbClr val="545859"/>
      </a:lt2>
      <a:accent1>
        <a:srgbClr val="008972"/>
      </a:accent1>
      <a:accent2>
        <a:srgbClr val="A05BB6"/>
      </a:accent2>
      <a:accent3>
        <a:srgbClr val="E04F39"/>
      </a:accent3>
      <a:accent4>
        <a:srgbClr val="E11A81"/>
      </a:accent4>
      <a:accent5>
        <a:srgbClr val="758CC0"/>
      </a:accent5>
      <a:accent6>
        <a:srgbClr val="56C271"/>
      </a:accent6>
      <a:hlink>
        <a:srgbClr val="0C419A"/>
      </a:hlink>
      <a:folHlink>
        <a:srgbClr val="969B9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NAM_Template_PowerPoint_v4" id="{26C22B8F-5E05-F14C-9CB3-B37F511AC7C6}" vid="{59AAAB99-C36C-9647-8E13-E76025E32F41}"/>
    </a:ext>
  </a:extLst>
</a:theme>
</file>

<file path=ppt/theme/theme8.xml><?xml version="1.0" encoding="utf-8"?>
<a:theme xmlns:a="http://schemas.openxmlformats.org/drawingml/2006/main" name="GIE SESAM-Vitale 2024 (avec couleurs)">
  <a:themeElements>
    <a:clrScheme name="GIE SESAM-Vitale 2024 (avec couleurs)">
      <a:dk1>
        <a:srgbClr val="3A5FD6"/>
      </a:dk1>
      <a:lt1>
        <a:srgbClr val="112354"/>
      </a:lt1>
      <a:dk2>
        <a:srgbClr val="E8EDFF"/>
      </a:dk2>
      <a:lt2>
        <a:srgbClr val="94A8FF"/>
      </a:lt2>
      <a:accent1>
        <a:srgbClr val="F5F5ED"/>
      </a:accent1>
      <a:accent2>
        <a:srgbClr val="EF6CDC"/>
      </a:accent2>
      <a:accent3>
        <a:srgbClr val="E55E48"/>
      </a:accent3>
      <a:accent4>
        <a:srgbClr val="FF9648"/>
      </a:accent4>
      <a:accent5>
        <a:srgbClr val="F0F032"/>
      </a:accent5>
      <a:accent6>
        <a:srgbClr val="00AA64"/>
      </a:accent6>
      <a:hlink>
        <a:srgbClr val="112354"/>
      </a:hlink>
      <a:folHlink>
        <a:srgbClr val="3A5FD6"/>
      </a:folHlink>
    </a:clrScheme>
    <a:fontScheme name="Vitale Day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 de présentation vierge" id="{86B336E7-242C-4003-B1A4-3BC98840411A}" vid="{23689B9E-14DB-4DFD-9213-2FBE389B7556}"/>
    </a:ext>
  </a:extLst>
</a:theme>
</file>

<file path=ppt/theme/theme9.xml><?xml version="1.0" encoding="utf-8"?>
<a:theme xmlns:a="http://schemas.openxmlformats.org/drawingml/2006/main" name="4_masque PPT V3">
  <a:themeElements>
    <a:clrScheme name="CNAM">
      <a:dk1>
        <a:srgbClr val="0C419A"/>
      </a:dk1>
      <a:lt1>
        <a:sysClr val="window" lastClr="FFFFFF"/>
      </a:lt1>
      <a:dk2>
        <a:srgbClr val="007FAD"/>
      </a:dk2>
      <a:lt2>
        <a:srgbClr val="545859"/>
      </a:lt2>
      <a:accent1>
        <a:srgbClr val="298478"/>
      </a:accent1>
      <a:accent2>
        <a:srgbClr val="C74E5A"/>
      </a:accent2>
      <a:accent3>
        <a:srgbClr val="007FAD"/>
      </a:accent3>
      <a:accent4>
        <a:srgbClr val="A05EB5"/>
      </a:accent4>
      <a:accent5>
        <a:srgbClr val="5E74B8"/>
      </a:accent5>
      <a:accent6>
        <a:srgbClr val="E11A81"/>
      </a:accent6>
      <a:hlink>
        <a:srgbClr val="0C419A"/>
      </a:hlink>
      <a:folHlink>
        <a:srgbClr val="545859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PPT_DE_BASE_Cnam_sept2022</Template>
  <TotalTime>20212</TotalTime>
  <Words>774</Words>
  <Application>Microsoft Office PowerPoint</Application>
  <PresentationFormat>Grand écran</PresentationFormat>
  <Paragraphs>53</Paragraphs>
  <Slides>10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10</vt:i4>
      </vt:variant>
    </vt:vector>
  </HeadingPairs>
  <TitlesOfParts>
    <vt:vector size="25" baseType="lpstr">
      <vt:lpstr>Arial</vt:lpstr>
      <vt:lpstr>Arial Black</vt:lpstr>
      <vt:lpstr>Calibri</vt:lpstr>
      <vt:lpstr>Roboto</vt:lpstr>
      <vt:lpstr>Roboto Condensed</vt:lpstr>
      <vt:lpstr>Symbol</vt:lpstr>
      <vt:lpstr>Masque PPT de l'Assurance Maladie</vt:lpstr>
      <vt:lpstr>masque PPT V3</vt:lpstr>
      <vt:lpstr>1_masque PPT V3</vt:lpstr>
      <vt:lpstr>2_masque PPT V3</vt:lpstr>
      <vt:lpstr>3_masque PPT V3</vt:lpstr>
      <vt:lpstr>210813-RAPPORT-QUALI-PRE-TEST-PC-DAM</vt:lpstr>
      <vt:lpstr>1_Masque PPT de l'Assurance Maladie</vt:lpstr>
      <vt:lpstr>GIE SESAM-Vitale 2024 (avec couleurs)</vt:lpstr>
      <vt:lpstr>4_masque PPT V3</vt:lpstr>
      <vt:lpstr>Bouquet des services orthophonistes</vt:lpstr>
      <vt:lpstr>Modalités d’accès à amelipro</vt:lpstr>
      <vt:lpstr>Pour vos connexions en login/mot de passe, l’installation d’une application de validation en 2 étapes est désormais necessaire</vt:lpstr>
      <vt:lpstr>Téléservices « MES services PAIEMENTS »</vt:lpstr>
      <vt:lpstr>Téléservices « CONVENTION »</vt:lpstr>
      <vt:lpstr>Téléservices « COMMANDE D’IMPRIMES »</vt:lpstr>
      <vt:lpstr>Téléservices « AFFECTIONS DE LONGUES Durée »</vt:lpstr>
      <vt:lpstr>Téléservices « INFORMATIONS PATIENTS»</vt:lpstr>
      <vt:lpstr>LES SERVICES DE CONTACT</vt:lpstr>
      <vt:lpstr>ACCES a la consultation du dmp</vt:lpstr>
    </vt:vector>
  </TitlesOfParts>
  <Company>Cnam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 SUR PLUSIEURS LIGNES</dc:title>
  <dc:creator>LEQUILEUC HERVE (CNAM / Paris)</dc:creator>
  <cp:lastModifiedBy>FRANGEUL SANDRINE (CNAM / Paris)</cp:lastModifiedBy>
  <cp:revision>763</cp:revision>
  <dcterms:created xsi:type="dcterms:W3CDTF">2025-03-02T16:46:53Z</dcterms:created>
  <dcterms:modified xsi:type="dcterms:W3CDTF">2026-04-17T09:41:57Z</dcterms:modified>
</cp:coreProperties>
</file>